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6858000" cy="9906000" type="A4"/>
  <p:notesSz cx="7104063" cy="10234613"/>
  <p:defaultTextStyle>
    <a:defPPr>
      <a:defRPr lang="ja-JP"/>
    </a:defPPr>
    <a:lvl1pPr marL="0" algn="l" defTabSz="957816" rtl="0" eaLnBrk="1" latinLnBrk="0" hangingPunct="1">
      <a:defRPr kumimoji="1" sz="1900" kern="1200">
        <a:solidFill>
          <a:schemeClr val="tx1"/>
        </a:solidFill>
        <a:latin typeface="+mn-lt"/>
        <a:ea typeface="+mn-ea"/>
        <a:cs typeface="+mn-cs"/>
      </a:defRPr>
    </a:lvl1pPr>
    <a:lvl2pPr marL="478908" algn="l" defTabSz="957816" rtl="0" eaLnBrk="1" latinLnBrk="0" hangingPunct="1">
      <a:defRPr kumimoji="1" sz="1900" kern="1200">
        <a:solidFill>
          <a:schemeClr val="tx1"/>
        </a:solidFill>
        <a:latin typeface="+mn-lt"/>
        <a:ea typeface="+mn-ea"/>
        <a:cs typeface="+mn-cs"/>
      </a:defRPr>
    </a:lvl2pPr>
    <a:lvl3pPr marL="957816" algn="l" defTabSz="957816" rtl="0" eaLnBrk="1" latinLnBrk="0" hangingPunct="1">
      <a:defRPr kumimoji="1" sz="1900" kern="1200">
        <a:solidFill>
          <a:schemeClr val="tx1"/>
        </a:solidFill>
        <a:latin typeface="+mn-lt"/>
        <a:ea typeface="+mn-ea"/>
        <a:cs typeface="+mn-cs"/>
      </a:defRPr>
    </a:lvl3pPr>
    <a:lvl4pPr marL="1436724" algn="l" defTabSz="957816" rtl="0" eaLnBrk="1" latinLnBrk="0" hangingPunct="1">
      <a:defRPr kumimoji="1" sz="1900" kern="1200">
        <a:solidFill>
          <a:schemeClr val="tx1"/>
        </a:solidFill>
        <a:latin typeface="+mn-lt"/>
        <a:ea typeface="+mn-ea"/>
        <a:cs typeface="+mn-cs"/>
      </a:defRPr>
    </a:lvl4pPr>
    <a:lvl5pPr marL="1915631" algn="l" defTabSz="957816" rtl="0" eaLnBrk="1" latinLnBrk="0" hangingPunct="1">
      <a:defRPr kumimoji="1" sz="1900" kern="1200">
        <a:solidFill>
          <a:schemeClr val="tx1"/>
        </a:solidFill>
        <a:latin typeface="+mn-lt"/>
        <a:ea typeface="+mn-ea"/>
        <a:cs typeface="+mn-cs"/>
      </a:defRPr>
    </a:lvl5pPr>
    <a:lvl6pPr marL="2394539" algn="l" defTabSz="957816" rtl="0" eaLnBrk="1" latinLnBrk="0" hangingPunct="1">
      <a:defRPr kumimoji="1" sz="1900" kern="1200">
        <a:solidFill>
          <a:schemeClr val="tx1"/>
        </a:solidFill>
        <a:latin typeface="+mn-lt"/>
        <a:ea typeface="+mn-ea"/>
        <a:cs typeface="+mn-cs"/>
      </a:defRPr>
    </a:lvl6pPr>
    <a:lvl7pPr marL="2873447" algn="l" defTabSz="957816" rtl="0" eaLnBrk="1" latinLnBrk="0" hangingPunct="1">
      <a:defRPr kumimoji="1" sz="1900" kern="1200">
        <a:solidFill>
          <a:schemeClr val="tx1"/>
        </a:solidFill>
        <a:latin typeface="+mn-lt"/>
        <a:ea typeface="+mn-ea"/>
        <a:cs typeface="+mn-cs"/>
      </a:defRPr>
    </a:lvl7pPr>
    <a:lvl8pPr marL="3352355" algn="l" defTabSz="957816" rtl="0" eaLnBrk="1" latinLnBrk="0" hangingPunct="1">
      <a:defRPr kumimoji="1" sz="1900" kern="1200">
        <a:solidFill>
          <a:schemeClr val="tx1"/>
        </a:solidFill>
        <a:latin typeface="+mn-lt"/>
        <a:ea typeface="+mn-ea"/>
        <a:cs typeface="+mn-cs"/>
      </a:defRPr>
    </a:lvl8pPr>
    <a:lvl9pPr marL="3831263" algn="l" defTabSz="957816" rtl="0" eaLnBrk="1" latinLnBrk="0" hangingPunct="1">
      <a:defRPr kumimoji="1"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FF9900"/>
    <a:srgbClr val="FF6699"/>
    <a:srgbClr val="FFFFCC"/>
    <a:srgbClr val="996633"/>
    <a:srgbClr val="FF3399"/>
    <a:srgbClr val="FFCC00"/>
    <a:srgbClr val="008080"/>
    <a:srgbClr val="FF5050"/>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96" d="100"/>
          <a:sy n="196" d="100"/>
        </p:scale>
        <p:origin x="144" y="-936"/>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9202" cy="512304"/>
          </a:xfrm>
          <a:prstGeom prst="rect">
            <a:avLst/>
          </a:prstGeom>
        </p:spPr>
        <p:txBody>
          <a:bodyPr vert="horz" lIns="94787" tIns="47393" rIns="94787" bIns="47393"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3203" y="0"/>
            <a:ext cx="3079202" cy="512304"/>
          </a:xfrm>
          <a:prstGeom prst="rect">
            <a:avLst/>
          </a:prstGeom>
        </p:spPr>
        <p:txBody>
          <a:bodyPr vert="horz" lIns="94787" tIns="47393" rIns="94787" bIns="47393" rtlCol="0"/>
          <a:lstStyle>
            <a:lvl1pPr algn="r">
              <a:defRPr sz="1200"/>
            </a:lvl1pPr>
          </a:lstStyle>
          <a:p>
            <a:fld id="{213ECD41-7BED-4072-B571-5D864646F34C}" type="datetimeFigureOut">
              <a:rPr kumimoji="1" lang="ja-JP" altLang="en-US" smtClean="0"/>
              <a:t>2024/5/7</a:t>
            </a:fld>
            <a:endParaRPr kumimoji="1" lang="ja-JP" altLang="en-US"/>
          </a:p>
        </p:txBody>
      </p:sp>
      <p:sp>
        <p:nvSpPr>
          <p:cNvPr id="4" name="スライド イメージ プレースホルダー 3"/>
          <p:cNvSpPr>
            <a:spLocks noGrp="1" noRot="1" noChangeAspect="1"/>
          </p:cNvSpPr>
          <p:nvPr>
            <p:ph type="sldImg" idx="2"/>
          </p:nvPr>
        </p:nvSpPr>
        <p:spPr>
          <a:xfrm>
            <a:off x="2355850" y="1279525"/>
            <a:ext cx="2392363" cy="3454400"/>
          </a:xfrm>
          <a:prstGeom prst="rect">
            <a:avLst/>
          </a:prstGeom>
          <a:noFill/>
          <a:ln w="12700">
            <a:solidFill>
              <a:prstClr val="black"/>
            </a:solidFill>
          </a:ln>
        </p:spPr>
        <p:txBody>
          <a:bodyPr vert="horz" lIns="94787" tIns="47393" rIns="94787" bIns="47393" rtlCol="0" anchor="ctr"/>
          <a:lstStyle/>
          <a:p>
            <a:endParaRPr lang="ja-JP" altLang="en-US"/>
          </a:p>
        </p:txBody>
      </p:sp>
      <p:sp>
        <p:nvSpPr>
          <p:cNvPr id="5" name="ノート プレースホルダー 4"/>
          <p:cNvSpPr>
            <a:spLocks noGrp="1"/>
          </p:cNvSpPr>
          <p:nvPr>
            <p:ph type="body" sz="quarter" idx="3"/>
          </p:nvPr>
        </p:nvSpPr>
        <p:spPr>
          <a:xfrm>
            <a:off x="710075" y="4924989"/>
            <a:ext cx="5683914" cy="4029684"/>
          </a:xfrm>
          <a:prstGeom prst="rect">
            <a:avLst/>
          </a:prstGeom>
        </p:spPr>
        <p:txBody>
          <a:bodyPr vert="horz" lIns="94787" tIns="47393" rIns="94787" bIns="4739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2309"/>
            <a:ext cx="3079202" cy="512304"/>
          </a:xfrm>
          <a:prstGeom prst="rect">
            <a:avLst/>
          </a:prstGeom>
        </p:spPr>
        <p:txBody>
          <a:bodyPr vert="horz" lIns="94787" tIns="47393" rIns="94787" bIns="4739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3203" y="9722309"/>
            <a:ext cx="3079202" cy="512304"/>
          </a:xfrm>
          <a:prstGeom prst="rect">
            <a:avLst/>
          </a:prstGeom>
        </p:spPr>
        <p:txBody>
          <a:bodyPr vert="horz" lIns="94787" tIns="47393" rIns="94787" bIns="47393" rtlCol="0" anchor="b"/>
          <a:lstStyle>
            <a:lvl1pPr algn="r">
              <a:defRPr sz="1200"/>
            </a:lvl1pPr>
          </a:lstStyle>
          <a:p>
            <a:fld id="{515B8E4D-3A48-417F-9C7D-BE6060A81E2A}" type="slidenum">
              <a:rPr kumimoji="1" lang="ja-JP" altLang="en-US" smtClean="0"/>
              <a:t>‹#›</a:t>
            </a:fld>
            <a:endParaRPr kumimoji="1" lang="ja-JP" altLang="en-US"/>
          </a:p>
        </p:txBody>
      </p:sp>
    </p:spTree>
    <p:extLst>
      <p:ext uri="{BB962C8B-B14F-4D97-AF65-F5344CB8AC3E}">
        <p14:creationId xmlns:p14="http://schemas.microsoft.com/office/powerpoint/2010/main" val="258302520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5B8E4D-3A48-417F-9C7D-BE6060A81E2A}" type="slidenum">
              <a:rPr kumimoji="1" lang="ja-JP" altLang="en-US" smtClean="0"/>
              <a:t>1</a:t>
            </a:fld>
            <a:endParaRPr kumimoji="1" lang="ja-JP" altLang="en-US"/>
          </a:p>
        </p:txBody>
      </p:sp>
    </p:spTree>
    <p:extLst>
      <p:ext uri="{BB962C8B-B14F-4D97-AF65-F5344CB8AC3E}">
        <p14:creationId xmlns:p14="http://schemas.microsoft.com/office/powerpoint/2010/main" val="2739196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1"/>
            <a:ext cx="5829300" cy="2123370"/>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78908" indent="0" algn="ctr">
              <a:buNone/>
              <a:defRPr>
                <a:solidFill>
                  <a:schemeClr val="tx1">
                    <a:tint val="75000"/>
                  </a:schemeClr>
                </a:solidFill>
              </a:defRPr>
            </a:lvl2pPr>
            <a:lvl3pPr marL="957816" indent="0" algn="ctr">
              <a:buNone/>
              <a:defRPr>
                <a:solidFill>
                  <a:schemeClr val="tx1">
                    <a:tint val="75000"/>
                  </a:schemeClr>
                </a:solidFill>
              </a:defRPr>
            </a:lvl3pPr>
            <a:lvl4pPr marL="1436724" indent="0" algn="ctr">
              <a:buNone/>
              <a:defRPr>
                <a:solidFill>
                  <a:schemeClr val="tx1">
                    <a:tint val="75000"/>
                  </a:schemeClr>
                </a:solidFill>
              </a:defRPr>
            </a:lvl4pPr>
            <a:lvl5pPr marL="1915631" indent="0" algn="ctr">
              <a:buNone/>
              <a:defRPr>
                <a:solidFill>
                  <a:schemeClr val="tx1">
                    <a:tint val="75000"/>
                  </a:schemeClr>
                </a:solidFill>
              </a:defRPr>
            </a:lvl5pPr>
            <a:lvl6pPr marL="2394539" indent="0" algn="ctr">
              <a:buNone/>
              <a:defRPr>
                <a:solidFill>
                  <a:schemeClr val="tx1">
                    <a:tint val="75000"/>
                  </a:schemeClr>
                </a:solidFill>
              </a:defRPr>
            </a:lvl6pPr>
            <a:lvl7pPr marL="2873447" indent="0" algn="ctr">
              <a:buNone/>
              <a:defRPr>
                <a:solidFill>
                  <a:schemeClr val="tx1">
                    <a:tint val="75000"/>
                  </a:schemeClr>
                </a:solidFill>
              </a:defRPr>
            </a:lvl7pPr>
            <a:lvl8pPr marL="3352355" indent="0" algn="ctr">
              <a:buNone/>
              <a:defRPr>
                <a:solidFill>
                  <a:schemeClr val="tx1">
                    <a:tint val="75000"/>
                  </a:schemeClr>
                </a:solidFill>
              </a:defRPr>
            </a:lvl8pPr>
            <a:lvl9pPr marL="3831263"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FE73E14A-879F-4A0D-A745-3C189FF41BDD}" type="datetimeFigureOut">
              <a:rPr kumimoji="1" lang="ja-JP" altLang="en-US" smtClean="0"/>
              <a:pPr/>
              <a:t>2024/5/7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E454641-BC87-4B01-941B-930F92C21AA6}" type="slidenum">
              <a:rPr kumimoji="1" lang="ja-JP" altLang="en-US" smtClean="0"/>
              <a:pPr/>
              <a:t>‹#›</a:t>
            </a:fld>
            <a:endParaRPr kumimoji="1" lang="ja-JP" altLang="en-US"/>
          </a:p>
        </p:txBody>
      </p:sp>
    </p:spTree>
    <p:extLst>
      <p:ext uri="{BB962C8B-B14F-4D97-AF65-F5344CB8AC3E}">
        <p14:creationId xmlns:p14="http://schemas.microsoft.com/office/powerpoint/2010/main" val="70256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E73E14A-879F-4A0D-A745-3C189FF41BDD}" type="datetimeFigureOut">
              <a:rPr kumimoji="1" lang="ja-JP" altLang="en-US" smtClean="0"/>
              <a:pPr/>
              <a:t>2024/5/7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E454641-BC87-4B01-941B-930F92C21AA6}" type="slidenum">
              <a:rPr kumimoji="1" lang="ja-JP" altLang="en-US" smtClean="0"/>
              <a:pPr/>
              <a:t>‹#›</a:t>
            </a:fld>
            <a:endParaRPr kumimoji="1" lang="ja-JP" altLang="en-US"/>
          </a:p>
        </p:txBody>
      </p:sp>
    </p:spTree>
    <p:extLst>
      <p:ext uri="{BB962C8B-B14F-4D97-AF65-F5344CB8AC3E}">
        <p14:creationId xmlns:p14="http://schemas.microsoft.com/office/powerpoint/2010/main" val="488538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5220891" y="740658"/>
            <a:ext cx="1620440" cy="15776222"/>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359570" y="740658"/>
            <a:ext cx="4747022" cy="15776222"/>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E73E14A-879F-4A0D-A745-3C189FF41BDD}" type="datetimeFigureOut">
              <a:rPr kumimoji="1" lang="ja-JP" altLang="en-US" smtClean="0"/>
              <a:pPr/>
              <a:t>2024/5/7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E454641-BC87-4B01-941B-930F92C21AA6}" type="slidenum">
              <a:rPr kumimoji="1" lang="ja-JP" altLang="en-US" smtClean="0"/>
              <a:pPr/>
              <a:t>‹#›</a:t>
            </a:fld>
            <a:endParaRPr kumimoji="1" lang="ja-JP" altLang="en-US"/>
          </a:p>
        </p:txBody>
      </p:sp>
    </p:spTree>
    <p:extLst>
      <p:ext uri="{BB962C8B-B14F-4D97-AF65-F5344CB8AC3E}">
        <p14:creationId xmlns:p14="http://schemas.microsoft.com/office/powerpoint/2010/main" val="1672157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E73E14A-879F-4A0D-A745-3C189FF41BDD}" type="datetimeFigureOut">
              <a:rPr kumimoji="1" lang="ja-JP" altLang="en-US" smtClean="0"/>
              <a:pPr/>
              <a:t>2024/5/7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E454641-BC87-4B01-941B-930F92C21AA6}" type="slidenum">
              <a:rPr kumimoji="1" lang="ja-JP" altLang="en-US" smtClean="0"/>
              <a:pPr/>
              <a:t>‹#›</a:t>
            </a:fld>
            <a:endParaRPr kumimoji="1" lang="ja-JP" altLang="en-US"/>
          </a:p>
        </p:txBody>
      </p:sp>
    </p:spTree>
    <p:extLst>
      <p:ext uri="{BB962C8B-B14F-4D97-AF65-F5344CB8AC3E}">
        <p14:creationId xmlns:p14="http://schemas.microsoft.com/office/powerpoint/2010/main" val="765742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3"/>
            <a:ext cx="5829300" cy="1967442"/>
          </a:xfrm>
        </p:spPr>
        <p:txBody>
          <a:bodyPr anchor="t"/>
          <a:lstStyle>
            <a:lvl1pPr algn="l">
              <a:defRPr sz="42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41735" y="4198586"/>
            <a:ext cx="5829300" cy="2166937"/>
          </a:xfrm>
        </p:spPr>
        <p:txBody>
          <a:bodyPr anchor="b"/>
          <a:lstStyle>
            <a:lvl1pPr marL="0" indent="0">
              <a:buNone/>
              <a:defRPr sz="2100">
                <a:solidFill>
                  <a:schemeClr val="tx1">
                    <a:tint val="75000"/>
                  </a:schemeClr>
                </a:solidFill>
              </a:defRPr>
            </a:lvl1pPr>
            <a:lvl2pPr marL="478908" indent="0">
              <a:buNone/>
              <a:defRPr sz="1900">
                <a:solidFill>
                  <a:schemeClr val="tx1">
                    <a:tint val="75000"/>
                  </a:schemeClr>
                </a:solidFill>
              </a:defRPr>
            </a:lvl2pPr>
            <a:lvl3pPr marL="957816" indent="0">
              <a:buNone/>
              <a:defRPr sz="1600">
                <a:solidFill>
                  <a:schemeClr val="tx1">
                    <a:tint val="75000"/>
                  </a:schemeClr>
                </a:solidFill>
              </a:defRPr>
            </a:lvl3pPr>
            <a:lvl4pPr marL="1436724" indent="0">
              <a:buNone/>
              <a:defRPr sz="1500">
                <a:solidFill>
                  <a:schemeClr val="tx1">
                    <a:tint val="75000"/>
                  </a:schemeClr>
                </a:solidFill>
              </a:defRPr>
            </a:lvl4pPr>
            <a:lvl5pPr marL="1915631" indent="0">
              <a:buNone/>
              <a:defRPr sz="1500">
                <a:solidFill>
                  <a:schemeClr val="tx1">
                    <a:tint val="75000"/>
                  </a:schemeClr>
                </a:solidFill>
              </a:defRPr>
            </a:lvl5pPr>
            <a:lvl6pPr marL="2394539" indent="0">
              <a:buNone/>
              <a:defRPr sz="1500">
                <a:solidFill>
                  <a:schemeClr val="tx1">
                    <a:tint val="75000"/>
                  </a:schemeClr>
                </a:solidFill>
              </a:defRPr>
            </a:lvl6pPr>
            <a:lvl7pPr marL="2873447" indent="0">
              <a:buNone/>
              <a:defRPr sz="1500">
                <a:solidFill>
                  <a:schemeClr val="tx1">
                    <a:tint val="75000"/>
                  </a:schemeClr>
                </a:solidFill>
              </a:defRPr>
            </a:lvl7pPr>
            <a:lvl8pPr marL="3352355" indent="0">
              <a:buNone/>
              <a:defRPr sz="1500">
                <a:solidFill>
                  <a:schemeClr val="tx1">
                    <a:tint val="75000"/>
                  </a:schemeClr>
                </a:solidFill>
              </a:defRPr>
            </a:lvl8pPr>
            <a:lvl9pPr marL="3831263" indent="0">
              <a:buNone/>
              <a:defRPr sz="15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E73E14A-879F-4A0D-A745-3C189FF41BDD}" type="datetimeFigureOut">
              <a:rPr kumimoji="1" lang="ja-JP" altLang="en-US" smtClean="0"/>
              <a:pPr/>
              <a:t>2024/5/7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E454641-BC87-4B01-941B-930F92C21AA6}" type="slidenum">
              <a:rPr kumimoji="1" lang="ja-JP" altLang="en-US" smtClean="0"/>
              <a:pPr/>
              <a:t>‹#›</a:t>
            </a:fld>
            <a:endParaRPr kumimoji="1" lang="ja-JP" altLang="en-US"/>
          </a:p>
        </p:txBody>
      </p:sp>
    </p:spTree>
    <p:extLst>
      <p:ext uri="{BB962C8B-B14F-4D97-AF65-F5344CB8AC3E}">
        <p14:creationId xmlns:p14="http://schemas.microsoft.com/office/powerpoint/2010/main" val="1758151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359569" y="4315530"/>
            <a:ext cx="3183731" cy="12201350"/>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3657600" y="4315530"/>
            <a:ext cx="3183731" cy="12201350"/>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E73E14A-879F-4A0D-A745-3C189FF41BDD}" type="datetimeFigureOut">
              <a:rPr kumimoji="1" lang="ja-JP" altLang="en-US" smtClean="0"/>
              <a:pPr/>
              <a:t>2024/5/7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E454641-BC87-4B01-941B-930F92C21AA6}" type="slidenum">
              <a:rPr kumimoji="1" lang="ja-JP" altLang="en-US" smtClean="0"/>
              <a:pPr/>
              <a:t>‹#›</a:t>
            </a:fld>
            <a:endParaRPr kumimoji="1" lang="ja-JP" altLang="en-US"/>
          </a:p>
        </p:txBody>
      </p:sp>
    </p:spTree>
    <p:extLst>
      <p:ext uri="{BB962C8B-B14F-4D97-AF65-F5344CB8AC3E}">
        <p14:creationId xmlns:p14="http://schemas.microsoft.com/office/powerpoint/2010/main" val="46723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700"/>
            <a:ext cx="6172200" cy="16510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217385"/>
            <a:ext cx="3030141" cy="924100"/>
          </a:xfrm>
        </p:spPr>
        <p:txBody>
          <a:bodyPr anchor="b"/>
          <a:lstStyle>
            <a:lvl1pPr marL="0" indent="0">
              <a:buNone/>
              <a:defRPr sz="2500" b="1"/>
            </a:lvl1pPr>
            <a:lvl2pPr marL="478908" indent="0">
              <a:buNone/>
              <a:defRPr sz="2100" b="1"/>
            </a:lvl2pPr>
            <a:lvl3pPr marL="957816" indent="0">
              <a:buNone/>
              <a:defRPr sz="1900" b="1"/>
            </a:lvl3pPr>
            <a:lvl4pPr marL="1436724" indent="0">
              <a:buNone/>
              <a:defRPr sz="1600" b="1"/>
            </a:lvl4pPr>
            <a:lvl5pPr marL="1915631" indent="0">
              <a:buNone/>
              <a:defRPr sz="1600" b="1"/>
            </a:lvl5pPr>
            <a:lvl6pPr marL="2394539" indent="0">
              <a:buNone/>
              <a:defRPr sz="1600" b="1"/>
            </a:lvl6pPr>
            <a:lvl7pPr marL="2873447" indent="0">
              <a:buNone/>
              <a:defRPr sz="1600" b="1"/>
            </a:lvl7pPr>
            <a:lvl8pPr marL="3352355" indent="0">
              <a:buNone/>
              <a:defRPr sz="1600" b="1"/>
            </a:lvl8pPr>
            <a:lvl9pPr marL="3831263"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42900" y="3141486"/>
            <a:ext cx="3030141" cy="5707416"/>
          </a:xfrm>
        </p:spPr>
        <p:txBody>
          <a:bodyPr/>
          <a:lstStyle>
            <a:lvl1pPr>
              <a:defRPr sz="2500"/>
            </a:lvl1pPr>
            <a:lvl2pPr>
              <a:defRPr sz="2100"/>
            </a:lvl2pPr>
            <a:lvl3pPr>
              <a:defRPr sz="19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483769" y="2217385"/>
            <a:ext cx="3031331" cy="924100"/>
          </a:xfrm>
        </p:spPr>
        <p:txBody>
          <a:bodyPr anchor="b"/>
          <a:lstStyle>
            <a:lvl1pPr marL="0" indent="0">
              <a:buNone/>
              <a:defRPr sz="2500" b="1"/>
            </a:lvl1pPr>
            <a:lvl2pPr marL="478908" indent="0">
              <a:buNone/>
              <a:defRPr sz="2100" b="1"/>
            </a:lvl2pPr>
            <a:lvl3pPr marL="957816" indent="0">
              <a:buNone/>
              <a:defRPr sz="1900" b="1"/>
            </a:lvl3pPr>
            <a:lvl4pPr marL="1436724" indent="0">
              <a:buNone/>
              <a:defRPr sz="1600" b="1"/>
            </a:lvl4pPr>
            <a:lvl5pPr marL="1915631" indent="0">
              <a:buNone/>
              <a:defRPr sz="1600" b="1"/>
            </a:lvl5pPr>
            <a:lvl6pPr marL="2394539" indent="0">
              <a:buNone/>
              <a:defRPr sz="1600" b="1"/>
            </a:lvl6pPr>
            <a:lvl7pPr marL="2873447" indent="0">
              <a:buNone/>
              <a:defRPr sz="1600" b="1"/>
            </a:lvl7pPr>
            <a:lvl8pPr marL="3352355" indent="0">
              <a:buNone/>
              <a:defRPr sz="1600" b="1"/>
            </a:lvl8pPr>
            <a:lvl9pPr marL="3831263"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483769" y="3141486"/>
            <a:ext cx="3031331" cy="5707416"/>
          </a:xfrm>
        </p:spPr>
        <p:txBody>
          <a:bodyPr/>
          <a:lstStyle>
            <a:lvl1pPr>
              <a:defRPr sz="2500"/>
            </a:lvl1pPr>
            <a:lvl2pPr>
              <a:defRPr sz="2100"/>
            </a:lvl2pPr>
            <a:lvl3pPr>
              <a:defRPr sz="19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FE73E14A-879F-4A0D-A745-3C189FF41BDD}" type="datetimeFigureOut">
              <a:rPr kumimoji="1" lang="ja-JP" altLang="en-US" smtClean="0"/>
              <a:pPr/>
              <a:t>2024/5/7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E454641-BC87-4B01-941B-930F92C21AA6}" type="slidenum">
              <a:rPr kumimoji="1" lang="ja-JP" altLang="en-US" smtClean="0"/>
              <a:pPr/>
              <a:t>‹#›</a:t>
            </a:fld>
            <a:endParaRPr kumimoji="1" lang="ja-JP" altLang="en-US"/>
          </a:p>
        </p:txBody>
      </p:sp>
    </p:spTree>
    <p:extLst>
      <p:ext uri="{BB962C8B-B14F-4D97-AF65-F5344CB8AC3E}">
        <p14:creationId xmlns:p14="http://schemas.microsoft.com/office/powerpoint/2010/main" val="1022309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FE73E14A-879F-4A0D-A745-3C189FF41BDD}" type="datetimeFigureOut">
              <a:rPr kumimoji="1" lang="ja-JP" altLang="en-US" smtClean="0"/>
              <a:pPr/>
              <a:t>2024/5/7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E454641-BC87-4B01-941B-930F92C21AA6}" type="slidenum">
              <a:rPr kumimoji="1" lang="ja-JP" altLang="en-US" smtClean="0"/>
              <a:pPr/>
              <a:t>‹#›</a:t>
            </a:fld>
            <a:endParaRPr kumimoji="1" lang="ja-JP" altLang="en-US"/>
          </a:p>
        </p:txBody>
      </p:sp>
    </p:spTree>
    <p:extLst>
      <p:ext uri="{BB962C8B-B14F-4D97-AF65-F5344CB8AC3E}">
        <p14:creationId xmlns:p14="http://schemas.microsoft.com/office/powerpoint/2010/main" val="820677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E73E14A-879F-4A0D-A745-3C189FF41BDD}" type="datetimeFigureOut">
              <a:rPr kumimoji="1" lang="ja-JP" altLang="en-US" smtClean="0"/>
              <a:pPr/>
              <a:t>2024/5/7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E454641-BC87-4B01-941B-930F92C21AA6}" type="slidenum">
              <a:rPr kumimoji="1" lang="ja-JP" altLang="en-US" smtClean="0"/>
              <a:pPr/>
              <a:t>‹#›</a:t>
            </a:fld>
            <a:endParaRPr kumimoji="1" lang="ja-JP" altLang="en-US"/>
          </a:p>
        </p:txBody>
      </p:sp>
    </p:spTree>
    <p:extLst>
      <p:ext uri="{BB962C8B-B14F-4D97-AF65-F5344CB8AC3E}">
        <p14:creationId xmlns:p14="http://schemas.microsoft.com/office/powerpoint/2010/main" val="557167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4405"/>
            <a:ext cx="2256235" cy="1678517"/>
          </a:xfrm>
        </p:spPr>
        <p:txBody>
          <a:bodyPr anchor="b"/>
          <a:lstStyle>
            <a:lvl1pPr algn="l">
              <a:defRPr sz="21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681287" y="394406"/>
            <a:ext cx="3833813" cy="8454497"/>
          </a:xfrm>
        </p:spPr>
        <p:txBody>
          <a:bodyPr/>
          <a:lstStyle>
            <a:lvl1pPr>
              <a:defRPr sz="34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42900" y="2072923"/>
            <a:ext cx="2256235" cy="6775980"/>
          </a:xfrm>
        </p:spPr>
        <p:txBody>
          <a:bodyPr/>
          <a:lstStyle>
            <a:lvl1pPr marL="0" indent="0">
              <a:buNone/>
              <a:defRPr sz="1500"/>
            </a:lvl1pPr>
            <a:lvl2pPr marL="478908" indent="0">
              <a:buNone/>
              <a:defRPr sz="1300"/>
            </a:lvl2pPr>
            <a:lvl3pPr marL="957816" indent="0">
              <a:buNone/>
              <a:defRPr sz="1000"/>
            </a:lvl3pPr>
            <a:lvl4pPr marL="1436724" indent="0">
              <a:buNone/>
              <a:defRPr sz="1000"/>
            </a:lvl4pPr>
            <a:lvl5pPr marL="1915631" indent="0">
              <a:buNone/>
              <a:defRPr sz="1000"/>
            </a:lvl5pPr>
            <a:lvl6pPr marL="2394539" indent="0">
              <a:buNone/>
              <a:defRPr sz="1000"/>
            </a:lvl6pPr>
            <a:lvl7pPr marL="2873447" indent="0">
              <a:buNone/>
              <a:defRPr sz="1000"/>
            </a:lvl7pPr>
            <a:lvl8pPr marL="3352355" indent="0">
              <a:buNone/>
              <a:defRPr sz="1000"/>
            </a:lvl8pPr>
            <a:lvl9pPr marL="3831263"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E73E14A-879F-4A0D-A745-3C189FF41BDD}" type="datetimeFigureOut">
              <a:rPr kumimoji="1" lang="ja-JP" altLang="en-US" smtClean="0"/>
              <a:pPr/>
              <a:t>2024/5/7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E454641-BC87-4B01-941B-930F92C21AA6}" type="slidenum">
              <a:rPr kumimoji="1" lang="ja-JP" altLang="en-US" smtClean="0"/>
              <a:pPr/>
              <a:t>‹#›</a:t>
            </a:fld>
            <a:endParaRPr kumimoji="1" lang="ja-JP" altLang="en-US"/>
          </a:p>
        </p:txBody>
      </p:sp>
    </p:spTree>
    <p:extLst>
      <p:ext uri="{BB962C8B-B14F-4D97-AF65-F5344CB8AC3E}">
        <p14:creationId xmlns:p14="http://schemas.microsoft.com/office/powerpoint/2010/main" val="3545000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0"/>
            <a:ext cx="4114800" cy="818622"/>
          </a:xfrm>
        </p:spPr>
        <p:txBody>
          <a:bodyPr anchor="b"/>
          <a:lstStyle>
            <a:lvl1pPr algn="l">
              <a:defRPr sz="2100" b="1"/>
            </a:lvl1pPr>
          </a:lstStyle>
          <a:p>
            <a:r>
              <a:rPr kumimoji="1" lang="ja-JP" altLang="en-US"/>
              <a:t>マスター タイトルの書式設定</a:t>
            </a:r>
          </a:p>
        </p:txBody>
      </p:sp>
      <p:sp>
        <p:nvSpPr>
          <p:cNvPr id="3" name="図プレースホルダー 2"/>
          <p:cNvSpPr>
            <a:spLocks noGrp="1"/>
          </p:cNvSpPr>
          <p:nvPr>
            <p:ph type="pic" idx="1"/>
          </p:nvPr>
        </p:nvSpPr>
        <p:spPr>
          <a:xfrm>
            <a:off x="1344216" y="885120"/>
            <a:ext cx="4114800" cy="5943600"/>
          </a:xfrm>
        </p:spPr>
        <p:txBody>
          <a:bodyPr/>
          <a:lstStyle>
            <a:lvl1pPr marL="0" indent="0">
              <a:buNone/>
              <a:defRPr sz="3400"/>
            </a:lvl1pPr>
            <a:lvl2pPr marL="478908" indent="0">
              <a:buNone/>
              <a:defRPr sz="2900"/>
            </a:lvl2pPr>
            <a:lvl3pPr marL="957816" indent="0">
              <a:buNone/>
              <a:defRPr sz="2500"/>
            </a:lvl3pPr>
            <a:lvl4pPr marL="1436724" indent="0">
              <a:buNone/>
              <a:defRPr sz="2100"/>
            </a:lvl4pPr>
            <a:lvl5pPr marL="1915631" indent="0">
              <a:buNone/>
              <a:defRPr sz="2100"/>
            </a:lvl5pPr>
            <a:lvl6pPr marL="2394539" indent="0">
              <a:buNone/>
              <a:defRPr sz="2100"/>
            </a:lvl6pPr>
            <a:lvl7pPr marL="2873447" indent="0">
              <a:buNone/>
              <a:defRPr sz="2100"/>
            </a:lvl7pPr>
            <a:lvl8pPr marL="3352355" indent="0">
              <a:buNone/>
              <a:defRPr sz="2100"/>
            </a:lvl8pPr>
            <a:lvl9pPr marL="3831263" indent="0">
              <a:buNone/>
              <a:defRPr sz="2100"/>
            </a:lvl9pPr>
          </a:lstStyle>
          <a:p>
            <a:endParaRPr kumimoji="1" lang="ja-JP" altLang="en-US"/>
          </a:p>
        </p:txBody>
      </p:sp>
      <p:sp>
        <p:nvSpPr>
          <p:cNvPr id="4" name="テキスト プレースホルダー 3"/>
          <p:cNvSpPr>
            <a:spLocks noGrp="1"/>
          </p:cNvSpPr>
          <p:nvPr>
            <p:ph type="body" sz="half" idx="2"/>
          </p:nvPr>
        </p:nvSpPr>
        <p:spPr>
          <a:xfrm>
            <a:off x="1344216" y="7752822"/>
            <a:ext cx="4114800" cy="1162578"/>
          </a:xfrm>
        </p:spPr>
        <p:txBody>
          <a:bodyPr/>
          <a:lstStyle>
            <a:lvl1pPr marL="0" indent="0">
              <a:buNone/>
              <a:defRPr sz="1500"/>
            </a:lvl1pPr>
            <a:lvl2pPr marL="478908" indent="0">
              <a:buNone/>
              <a:defRPr sz="1300"/>
            </a:lvl2pPr>
            <a:lvl3pPr marL="957816" indent="0">
              <a:buNone/>
              <a:defRPr sz="1000"/>
            </a:lvl3pPr>
            <a:lvl4pPr marL="1436724" indent="0">
              <a:buNone/>
              <a:defRPr sz="1000"/>
            </a:lvl4pPr>
            <a:lvl5pPr marL="1915631" indent="0">
              <a:buNone/>
              <a:defRPr sz="1000"/>
            </a:lvl5pPr>
            <a:lvl6pPr marL="2394539" indent="0">
              <a:buNone/>
              <a:defRPr sz="1000"/>
            </a:lvl6pPr>
            <a:lvl7pPr marL="2873447" indent="0">
              <a:buNone/>
              <a:defRPr sz="1000"/>
            </a:lvl7pPr>
            <a:lvl8pPr marL="3352355" indent="0">
              <a:buNone/>
              <a:defRPr sz="1000"/>
            </a:lvl8pPr>
            <a:lvl9pPr marL="3831263"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E73E14A-879F-4A0D-A745-3C189FF41BDD}" type="datetimeFigureOut">
              <a:rPr kumimoji="1" lang="ja-JP" altLang="en-US" smtClean="0"/>
              <a:pPr/>
              <a:t>2024/5/7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E454641-BC87-4B01-941B-930F92C21AA6}" type="slidenum">
              <a:rPr kumimoji="1" lang="ja-JP" altLang="en-US" smtClean="0"/>
              <a:pPr/>
              <a:t>‹#›</a:t>
            </a:fld>
            <a:endParaRPr kumimoji="1" lang="ja-JP" altLang="en-US"/>
          </a:p>
        </p:txBody>
      </p:sp>
    </p:spTree>
    <p:extLst>
      <p:ext uri="{BB962C8B-B14F-4D97-AF65-F5344CB8AC3E}">
        <p14:creationId xmlns:p14="http://schemas.microsoft.com/office/powerpoint/2010/main" val="285087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96700"/>
            <a:ext cx="6172200" cy="1651000"/>
          </a:xfrm>
          <a:prstGeom prst="rect">
            <a:avLst/>
          </a:prstGeom>
        </p:spPr>
        <p:txBody>
          <a:bodyPr vert="horz" lIns="95782" tIns="47891" rIns="95782" bIns="47891"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311401"/>
            <a:ext cx="6172200" cy="6537502"/>
          </a:xfrm>
          <a:prstGeom prst="rect">
            <a:avLst/>
          </a:prstGeom>
        </p:spPr>
        <p:txBody>
          <a:bodyPr vert="horz" lIns="95782" tIns="47891" rIns="95782" bIns="47891"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42900" y="9181395"/>
            <a:ext cx="1600200" cy="527403"/>
          </a:xfrm>
          <a:prstGeom prst="rect">
            <a:avLst/>
          </a:prstGeom>
        </p:spPr>
        <p:txBody>
          <a:bodyPr vert="horz" lIns="95782" tIns="47891" rIns="95782" bIns="47891" rtlCol="0" anchor="ctr"/>
          <a:lstStyle>
            <a:lvl1pPr algn="l">
              <a:defRPr sz="1300">
                <a:solidFill>
                  <a:schemeClr val="tx1">
                    <a:tint val="75000"/>
                  </a:schemeClr>
                </a:solidFill>
              </a:defRPr>
            </a:lvl1pPr>
          </a:lstStyle>
          <a:p>
            <a:fld id="{FE73E14A-879F-4A0D-A745-3C189FF41BDD}" type="datetimeFigureOut">
              <a:rPr kumimoji="1" lang="ja-JP" altLang="en-US" smtClean="0"/>
              <a:pPr/>
              <a:t>2024/5/7</a:t>
            </a:fld>
            <a:endParaRPr kumimoji="1" lang="ja-JP" altLang="en-US"/>
          </a:p>
        </p:txBody>
      </p:sp>
      <p:sp>
        <p:nvSpPr>
          <p:cNvPr id="5" name="フッター プレースホルダー 4"/>
          <p:cNvSpPr>
            <a:spLocks noGrp="1"/>
          </p:cNvSpPr>
          <p:nvPr>
            <p:ph type="ftr" sz="quarter" idx="3"/>
          </p:nvPr>
        </p:nvSpPr>
        <p:spPr>
          <a:xfrm>
            <a:off x="2343150" y="9181395"/>
            <a:ext cx="2171700" cy="527403"/>
          </a:xfrm>
          <a:prstGeom prst="rect">
            <a:avLst/>
          </a:prstGeom>
        </p:spPr>
        <p:txBody>
          <a:bodyPr vert="horz" lIns="95782" tIns="47891" rIns="95782" bIns="47891" rtlCol="0" anchor="ctr"/>
          <a:lstStyle>
            <a:lvl1pPr algn="ctr">
              <a:defRPr sz="13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914900" y="9181395"/>
            <a:ext cx="1600200" cy="527403"/>
          </a:xfrm>
          <a:prstGeom prst="rect">
            <a:avLst/>
          </a:prstGeom>
        </p:spPr>
        <p:txBody>
          <a:bodyPr vert="horz" lIns="95782" tIns="47891" rIns="95782" bIns="47891" rtlCol="0" anchor="ctr"/>
          <a:lstStyle>
            <a:lvl1pPr algn="r">
              <a:defRPr sz="1300">
                <a:solidFill>
                  <a:schemeClr val="tx1">
                    <a:tint val="75000"/>
                  </a:schemeClr>
                </a:solidFill>
              </a:defRPr>
            </a:lvl1pPr>
          </a:lstStyle>
          <a:p>
            <a:fld id="{BE454641-BC87-4B01-941B-930F92C21AA6}" type="slidenum">
              <a:rPr kumimoji="1" lang="ja-JP" altLang="en-US" smtClean="0"/>
              <a:pPr/>
              <a:t>‹#›</a:t>
            </a:fld>
            <a:endParaRPr kumimoji="1" lang="ja-JP" altLang="en-US"/>
          </a:p>
        </p:txBody>
      </p:sp>
    </p:spTree>
    <p:extLst>
      <p:ext uri="{BB962C8B-B14F-4D97-AF65-F5344CB8AC3E}">
        <p14:creationId xmlns:p14="http://schemas.microsoft.com/office/powerpoint/2010/main" val="41149314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57816" rtl="0" eaLnBrk="1" latinLnBrk="0" hangingPunct="1">
        <a:spcBef>
          <a:spcPct val="0"/>
        </a:spcBef>
        <a:buNone/>
        <a:defRPr kumimoji="1" sz="4600" kern="1200">
          <a:solidFill>
            <a:schemeClr val="tx1"/>
          </a:solidFill>
          <a:latin typeface="+mj-lt"/>
          <a:ea typeface="+mj-ea"/>
          <a:cs typeface="+mj-cs"/>
        </a:defRPr>
      </a:lvl1pPr>
    </p:titleStyle>
    <p:bodyStyle>
      <a:lvl1pPr marL="359181" indent="-359181" algn="l" defTabSz="957816" rtl="0" eaLnBrk="1" latinLnBrk="0" hangingPunct="1">
        <a:spcBef>
          <a:spcPct val="20000"/>
        </a:spcBef>
        <a:buFont typeface="Arial" pitchFamily="34" charset="0"/>
        <a:buChar char="•"/>
        <a:defRPr kumimoji="1" sz="3400" kern="1200">
          <a:solidFill>
            <a:schemeClr val="tx1"/>
          </a:solidFill>
          <a:latin typeface="+mn-lt"/>
          <a:ea typeface="+mn-ea"/>
          <a:cs typeface="+mn-cs"/>
        </a:defRPr>
      </a:lvl1pPr>
      <a:lvl2pPr marL="778225" indent="-299317" algn="l" defTabSz="957816" rtl="0" eaLnBrk="1" latinLnBrk="0" hangingPunct="1">
        <a:spcBef>
          <a:spcPct val="20000"/>
        </a:spcBef>
        <a:buFont typeface="Arial" pitchFamily="34" charset="0"/>
        <a:buChar char="–"/>
        <a:defRPr kumimoji="1" sz="2900" kern="1200">
          <a:solidFill>
            <a:schemeClr val="tx1"/>
          </a:solidFill>
          <a:latin typeface="+mn-lt"/>
          <a:ea typeface="+mn-ea"/>
          <a:cs typeface="+mn-cs"/>
        </a:defRPr>
      </a:lvl2pPr>
      <a:lvl3pPr marL="1197270" indent="-239454" algn="l" defTabSz="957816" rtl="0" eaLnBrk="1" latinLnBrk="0" hangingPunct="1">
        <a:spcBef>
          <a:spcPct val="20000"/>
        </a:spcBef>
        <a:buFont typeface="Arial" pitchFamily="34" charset="0"/>
        <a:buChar char="•"/>
        <a:defRPr kumimoji="1" sz="2500" kern="1200">
          <a:solidFill>
            <a:schemeClr val="tx1"/>
          </a:solidFill>
          <a:latin typeface="+mn-lt"/>
          <a:ea typeface="+mn-ea"/>
          <a:cs typeface="+mn-cs"/>
        </a:defRPr>
      </a:lvl3pPr>
      <a:lvl4pPr marL="1676177" indent="-239454" algn="l" defTabSz="957816" rtl="0" eaLnBrk="1" latinLnBrk="0" hangingPunct="1">
        <a:spcBef>
          <a:spcPct val="20000"/>
        </a:spcBef>
        <a:buFont typeface="Arial" pitchFamily="34" charset="0"/>
        <a:buChar char="–"/>
        <a:defRPr kumimoji="1" sz="2100" kern="1200">
          <a:solidFill>
            <a:schemeClr val="tx1"/>
          </a:solidFill>
          <a:latin typeface="+mn-lt"/>
          <a:ea typeface="+mn-ea"/>
          <a:cs typeface="+mn-cs"/>
        </a:defRPr>
      </a:lvl4pPr>
      <a:lvl5pPr marL="2155085" indent="-239454" algn="l" defTabSz="957816" rtl="0" eaLnBrk="1" latinLnBrk="0" hangingPunct="1">
        <a:spcBef>
          <a:spcPct val="20000"/>
        </a:spcBef>
        <a:buFont typeface="Arial" pitchFamily="34" charset="0"/>
        <a:buChar char="»"/>
        <a:defRPr kumimoji="1" sz="2100" kern="1200">
          <a:solidFill>
            <a:schemeClr val="tx1"/>
          </a:solidFill>
          <a:latin typeface="+mn-lt"/>
          <a:ea typeface="+mn-ea"/>
          <a:cs typeface="+mn-cs"/>
        </a:defRPr>
      </a:lvl5pPr>
      <a:lvl6pPr marL="2633993" indent="-239454" algn="l" defTabSz="957816" rtl="0" eaLnBrk="1" latinLnBrk="0" hangingPunct="1">
        <a:spcBef>
          <a:spcPct val="20000"/>
        </a:spcBef>
        <a:buFont typeface="Arial" pitchFamily="34" charset="0"/>
        <a:buChar char="•"/>
        <a:defRPr kumimoji="1" sz="2100" kern="1200">
          <a:solidFill>
            <a:schemeClr val="tx1"/>
          </a:solidFill>
          <a:latin typeface="+mn-lt"/>
          <a:ea typeface="+mn-ea"/>
          <a:cs typeface="+mn-cs"/>
        </a:defRPr>
      </a:lvl6pPr>
      <a:lvl7pPr marL="3112901" indent="-239454" algn="l" defTabSz="957816" rtl="0" eaLnBrk="1" latinLnBrk="0" hangingPunct="1">
        <a:spcBef>
          <a:spcPct val="20000"/>
        </a:spcBef>
        <a:buFont typeface="Arial" pitchFamily="34" charset="0"/>
        <a:buChar char="•"/>
        <a:defRPr kumimoji="1" sz="2100" kern="1200">
          <a:solidFill>
            <a:schemeClr val="tx1"/>
          </a:solidFill>
          <a:latin typeface="+mn-lt"/>
          <a:ea typeface="+mn-ea"/>
          <a:cs typeface="+mn-cs"/>
        </a:defRPr>
      </a:lvl7pPr>
      <a:lvl8pPr marL="3591809" indent="-239454" algn="l" defTabSz="957816" rtl="0" eaLnBrk="1" latinLnBrk="0" hangingPunct="1">
        <a:spcBef>
          <a:spcPct val="20000"/>
        </a:spcBef>
        <a:buFont typeface="Arial" pitchFamily="34" charset="0"/>
        <a:buChar char="•"/>
        <a:defRPr kumimoji="1" sz="2100" kern="1200">
          <a:solidFill>
            <a:schemeClr val="tx1"/>
          </a:solidFill>
          <a:latin typeface="+mn-lt"/>
          <a:ea typeface="+mn-ea"/>
          <a:cs typeface="+mn-cs"/>
        </a:defRPr>
      </a:lvl8pPr>
      <a:lvl9pPr marL="4070717" indent="-239454" algn="l" defTabSz="957816" rtl="0" eaLnBrk="1" latinLnBrk="0" hangingPunct="1">
        <a:spcBef>
          <a:spcPct val="20000"/>
        </a:spcBef>
        <a:buFont typeface="Arial" pitchFamily="34" charset="0"/>
        <a:buChar char="•"/>
        <a:defRPr kumimoji="1" sz="2100" kern="1200">
          <a:solidFill>
            <a:schemeClr val="tx1"/>
          </a:solidFill>
          <a:latin typeface="+mn-lt"/>
          <a:ea typeface="+mn-ea"/>
          <a:cs typeface="+mn-cs"/>
        </a:defRPr>
      </a:lvl9pPr>
    </p:bodyStyle>
    <p:otherStyle>
      <a:defPPr>
        <a:defRPr lang="ja-JP"/>
      </a:defPPr>
      <a:lvl1pPr marL="0" algn="l" defTabSz="957816" rtl="0" eaLnBrk="1" latinLnBrk="0" hangingPunct="1">
        <a:defRPr kumimoji="1" sz="1900" kern="1200">
          <a:solidFill>
            <a:schemeClr val="tx1"/>
          </a:solidFill>
          <a:latin typeface="+mn-lt"/>
          <a:ea typeface="+mn-ea"/>
          <a:cs typeface="+mn-cs"/>
        </a:defRPr>
      </a:lvl1pPr>
      <a:lvl2pPr marL="478908" algn="l" defTabSz="957816" rtl="0" eaLnBrk="1" latinLnBrk="0" hangingPunct="1">
        <a:defRPr kumimoji="1" sz="1900" kern="1200">
          <a:solidFill>
            <a:schemeClr val="tx1"/>
          </a:solidFill>
          <a:latin typeface="+mn-lt"/>
          <a:ea typeface="+mn-ea"/>
          <a:cs typeface="+mn-cs"/>
        </a:defRPr>
      </a:lvl2pPr>
      <a:lvl3pPr marL="957816" algn="l" defTabSz="957816" rtl="0" eaLnBrk="1" latinLnBrk="0" hangingPunct="1">
        <a:defRPr kumimoji="1" sz="1900" kern="1200">
          <a:solidFill>
            <a:schemeClr val="tx1"/>
          </a:solidFill>
          <a:latin typeface="+mn-lt"/>
          <a:ea typeface="+mn-ea"/>
          <a:cs typeface="+mn-cs"/>
        </a:defRPr>
      </a:lvl3pPr>
      <a:lvl4pPr marL="1436724" algn="l" defTabSz="957816" rtl="0" eaLnBrk="1" latinLnBrk="0" hangingPunct="1">
        <a:defRPr kumimoji="1" sz="1900" kern="1200">
          <a:solidFill>
            <a:schemeClr val="tx1"/>
          </a:solidFill>
          <a:latin typeface="+mn-lt"/>
          <a:ea typeface="+mn-ea"/>
          <a:cs typeface="+mn-cs"/>
        </a:defRPr>
      </a:lvl4pPr>
      <a:lvl5pPr marL="1915631" algn="l" defTabSz="957816" rtl="0" eaLnBrk="1" latinLnBrk="0" hangingPunct="1">
        <a:defRPr kumimoji="1" sz="1900" kern="1200">
          <a:solidFill>
            <a:schemeClr val="tx1"/>
          </a:solidFill>
          <a:latin typeface="+mn-lt"/>
          <a:ea typeface="+mn-ea"/>
          <a:cs typeface="+mn-cs"/>
        </a:defRPr>
      </a:lvl5pPr>
      <a:lvl6pPr marL="2394539" algn="l" defTabSz="957816" rtl="0" eaLnBrk="1" latinLnBrk="0" hangingPunct="1">
        <a:defRPr kumimoji="1" sz="1900" kern="1200">
          <a:solidFill>
            <a:schemeClr val="tx1"/>
          </a:solidFill>
          <a:latin typeface="+mn-lt"/>
          <a:ea typeface="+mn-ea"/>
          <a:cs typeface="+mn-cs"/>
        </a:defRPr>
      </a:lvl6pPr>
      <a:lvl7pPr marL="2873447" algn="l" defTabSz="957816" rtl="0" eaLnBrk="1" latinLnBrk="0" hangingPunct="1">
        <a:defRPr kumimoji="1" sz="1900" kern="1200">
          <a:solidFill>
            <a:schemeClr val="tx1"/>
          </a:solidFill>
          <a:latin typeface="+mn-lt"/>
          <a:ea typeface="+mn-ea"/>
          <a:cs typeface="+mn-cs"/>
        </a:defRPr>
      </a:lvl7pPr>
      <a:lvl8pPr marL="3352355" algn="l" defTabSz="957816" rtl="0" eaLnBrk="1" latinLnBrk="0" hangingPunct="1">
        <a:defRPr kumimoji="1" sz="1900" kern="1200">
          <a:solidFill>
            <a:schemeClr val="tx1"/>
          </a:solidFill>
          <a:latin typeface="+mn-lt"/>
          <a:ea typeface="+mn-ea"/>
          <a:cs typeface="+mn-cs"/>
        </a:defRPr>
      </a:lvl8pPr>
      <a:lvl9pPr marL="3831263" algn="l" defTabSz="957816" rtl="0" eaLnBrk="1" latinLnBrk="0" hangingPunct="1">
        <a:defRPr kumimoji="1"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jp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11" Type="http://schemas.microsoft.com/office/2007/relationships/hdphoto" Target="../media/hdphoto2.wdp"/><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04FCA699-C2F5-DC41-8996-689633931952}"/>
              </a:ext>
            </a:extLst>
          </p:cNvPr>
          <p:cNvSpPr/>
          <p:nvPr/>
        </p:nvSpPr>
        <p:spPr>
          <a:xfrm>
            <a:off x="58046" y="505794"/>
            <a:ext cx="3309403" cy="2067532"/>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四角形: 角を丸くする 1">
            <a:extLst>
              <a:ext uri="{FF2B5EF4-FFF2-40B4-BE49-F238E27FC236}">
                <a16:creationId xmlns:a16="http://schemas.microsoft.com/office/drawing/2014/main" id="{6D9198A2-69E2-B9FE-5417-489D9B723602}"/>
              </a:ext>
            </a:extLst>
          </p:cNvPr>
          <p:cNvSpPr/>
          <p:nvPr/>
        </p:nvSpPr>
        <p:spPr>
          <a:xfrm>
            <a:off x="88810" y="3263841"/>
            <a:ext cx="6594239" cy="6454334"/>
          </a:xfrm>
          <a:prstGeom prst="roundRect">
            <a:avLst/>
          </a:prstGeom>
          <a:no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a:extLst>
              <a:ext uri="{FF2B5EF4-FFF2-40B4-BE49-F238E27FC236}">
                <a16:creationId xmlns:a16="http://schemas.microsoft.com/office/drawing/2014/main" id="{1A729206-27CF-0721-C1ED-F59AA1084110}"/>
              </a:ext>
            </a:extLst>
          </p:cNvPr>
          <p:cNvSpPr txBox="1"/>
          <p:nvPr/>
        </p:nvSpPr>
        <p:spPr>
          <a:xfrm>
            <a:off x="2244911" y="3116333"/>
            <a:ext cx="2169184" cy="338554"/>
          </a:xfrm>
          <a:prstGeom prst="rect">
            <a:avLst/>
          </a:prstGeom>
          <a:solidFill>
            <a:schemeClr val="tx2">
              <a:lumMod val="60000"/>
              <a:lumOff val="40000"/>
            </a:schemeClr>
          </a:solidFill>
          <a:ln>
            <a:noFill/>
          </a:ln>
        </p:spPr>
        <p:txBody>
          <a:bodyPr wrap="none" rtlCol="0">
            <a:spAutoFit/>
          </a:bodyPr>
          <a:lstStyle/>
          <a:p>
            <a:r>
              <a:rPr lang="ja-JP" altLang="en-US" sz="1600" b="1" dirty="0">
                <a:solidFill>
                  <a:schemeClr val="bg1"/>
                </a:solidFill>
                <a:latin typeface="HG丸ｺﾞｼｯｸM-PRO" panose="020F0400000000000000" pitchFamily="50" charset="-128"/>
                <a:ea typeface="HG丸ｺﾞｼｯｸM-PRO" panose="020F0400000000000000" pitchFamily="50" charset="-128"/>
              </a:rPr>
              <a:t>◆ ５月の行事予定 ◆</a:t>
            </a:r>
            <a:endParaRPr kumimoji="1" lang="en-US" altLang="ja-JP" sz="1600" b="1" dirty="0">
              <a:solidFill>
                <a:schemeClr val="bg1"/>
              </a:solidFill>
              <a:latin typeface="HG丸ｺﾞｼｯｸM-PRO" panose="020F0400000000000000" pitchFamily="50" charset="-128"/>
              <a:ea typeface="HG丸ｺﾞｼｯｸM-PRO" panose="020F0400000000000000" pitchFamily="50" charset="-128"/>
            </a:endParaRPr>
          </a:p>
        </p:txBody>
      </p:sp>
      <p:sp>
        <p:nvSpPr>
          <p:cNvPr id="49" name="テキスト ボックス 48">
            <a:extLst>
              <a:ext uri="{FF2B5EF4-FFF2-40B4-BE49-F238E27FC236}">
                <a16:creationId xmlns:a16="http://schemas.microsoft.com/office/drawing/2014/main" id="{2A3BD1E5-0668-1B80-EC8D-FFD19C3E4F7C}"/>
              </a:ext>
            </a:extLst>
          </p:cNvPr>
          <p:cNvSpPr txBox="1"/>
          <p:nvPr/>
        </p:nvSpPr>
        <p:spPr>
          <a:xfrm>
            <a:off x="416003" y="3628898"/>
            <a:ext cx="6091399" cy="7248138"/>
          </a:xfrm>
          <a:prstGeom prst="rect">
            <a:avLst/>
          </a:prstGeom>
          <a:noFill/>
        </p:spPr>
        <p:txBody>
          <a:bodyPr wrap="square" rtlCol="0">
            <a:spAutoFit/>
          </a:bodyPr>
          <a:lstStyle/>
          <a:p>
            <a:r>
              <a:rPr lang="ja-JP" altLang="en-US" sz="1200" b="1" dirty="0">
                <a:solidFill>
                  <a:schemeClr val="tx2"/>
                </a:solidFill>
                <a:latin typeface="HG丸ｺﾞｼｯｸM-PRO" panose="020F0400000000000000" pitchFamily="50" charset="-128"/>
                <a:ea typeface="HG丸ｺﾞｼｯｸM-PRO" panose="020F0400000000000000" pitchFamily="50" charset="-128"/>
              </a:rPr>
              <a:t>  </a:t>
            </a:r>
            <a:r>
              <a:rPr lang="ja-JP" altLang="en-US" sz="1200" dirty="0">
                <a:latin typeface="HG丸ｺﾞｼｯｸM-PRO" panose="020F0400000000000000" pitchFamily="50" charset="-128"/>
                <a:ea typeface="HG丸ｺﾞｼｯｸM-PRO" panose="020F0400000000000000" pitchFamily="50" charset="-128"/>
              </a:rPr>
              <a:t>＊５月９日（木）</a:t>
            </a:r>
            <a:r>
              <a:rPr lang="en-US" altLang="ja-JP" sz="1200" dirty="0">
                <a:latin typeface="HG丸ｺﾞｼｯｸM-PRO" panose="020F0400000000000000" pitchFamily="50" charset="-128"/>
                <a:ea typeface="HG丸ｺﾞｼｯｸM-PRO" panose="020F0400000000000000" pitchFamily="50" charset="-128"/>
              </a:rPr>
              <a:t>…</a:t>
            </a:r>
            <a:r>
              <a:rPr lang="ja-JP" altLang="en-US" sz="1200" b="1" dirty="0">
                <a:solidFill>
                  <a:srgbClr val="FFC000"/>
                </a:solidFill>
                <a:latin typeface="HG丸ｺﾞｼｯｸM-PRO" panose="020F0400000000000000" pitchFamily="50" charset="-128"/>
                <a:ea typeface="HG丸ｺﾞｼｯｸM-PRO" panose="020F0400000000000000" pitchFamily="50" charset="-128"/>
              </a:rPr>
              <a:t>世代間活動日</a:t>
            </a:r>
            <a:endParaRPr lang="en-US" altLang="ja-JP" sz="1200" b="1" dirty="0">
              <a:solidFill>
                <a:srgbClr val="FFC000"/>
              </a:solidFill>
              <a:latin typeface="HG丸ｺﾞｼｯｸM-PRO" panose="020F0400000000000000" pitchFamily="50" charset="-128"/>
              <a:ea typeface="HG丸ｺﾞｼｯｸM-PRO" panose="020F0400000000000000" pitchFamily="50" charset="-128"/>
            </a:endParaRPr>
          </a:p>
          <a:p>
            <a:r>
              <a:rPr lang="ja-JP" altLang="en-US" sz="1200" dirty="0">
                <a:latin typeface="HG丸ｺﾞｼｯｸM-PRO" panose="020F0400000000000000" pitchFamily="50" charset="-128"/>
                <a:ea typeface="HG丸ｺﾞｼｯｸM-PRO" panose="020F0400000000000000" pitchFamily="50" charset="-128"/>
              </a:rPr>
              <a:t>　　　　　　　　　　 地域のおじいちゃん、おばあちゃんや孫親の皆さんと一緒に</a:t>
            </a:r>
            <a:endParaRPr lang="en-US" altLang="ja-JP" sz="1200" dirty="0">
              <a:latin typeface="HG丸ｺﾞｼｯｸM-PRO" panose="020F0400000000000000" pitchFamily="50" charset="-128"/>
              <a:ea typeface="HG丸ｺﾞｼｯｸM-PRO" panose="020F0400000000000000" pitchFamily="50" charset="-128"/>
            </a:endParaRPr>
          </a:p>
          <a:p>
            <a:r>
              <a:rPr lang="ja-JP" altLang="en-US" sz="1200" dirty="0">
                <a:latin typeface="HG丸ｺﾞｼｯｸM-PRO" panose="020F0400000000000000" pitchFamily="50" charset="-128"/>
                <a:ea typeface="HG丸ｺﾞｼｯｸM-PRO" panose="020F0400000000000000" pitchFamily="50" charset="-128"/>
              </a:rPr>
              <a:t>　　　　　　　　　　 野菜の苗やサツマイモを植えます。</a:t>
            </a:r>
            <a:endParaRPr lang="en-US" altLang="ja-JP" sz="1200" dirty="0">
              <a:latin typeface="HG丸ｺﾞｼｯｸM-PRO" panose="020F0400000000000000" pitchFamily="50" charset="-128"/>
              <a:ea typeface="HG丸ｺﾞｼｯｸM-PRO" panose="020F0400000000000000" pitchFamily="50" charset="-128"/>
            </a:endParaRPr>
          </a:p>
          <a:p>
            <a:endParaRPr lang="en-US" altLang="ja-JP" sz="800" dirty="0">
              <a:latin typeface="HG丸ｺﾞｼｯｸM-PRO" panose="020F0400000000000000" pitchFamily="50" charset="-128"/>
              <a:ea typeface="HG丸ｺﾞｼｯｸM-PRO" panose="020F0400000000000000" pitchFamily="50" charset="-128"/>
            </a:endParaRPr>
          </a:p>
          <a:p>
            <a:r>
              <a:rPr lang="ja-JP" altLang="en-US" sz="1200" dirty="0">
                <a:latin typeface="HG丸ｺﾞｼｯｸM-PRO" panose="020F0400000000000000" pitchFamily="50" charset="-128"/>
                <a:ea typeface="HG丸ｺﾞｼｯｸM-PRO" panose="020F0400000000000000" pitchFamily="50" charset="-128"/>
              </a:rPr>
              <a:t>  ＊５月</a:t>
            </a:r>
            <a:r>
              <a:rPr lang="en-US" altLang="ja-JP" sz="1200" dirty="0">
                <a:latin typeface="HG丸ｺﾞｼｯｸM-PRO" panose="020F0400000000000000" pitchFamily="50" charset="-128"/>
                <a:ea typeface="HG丸ｺﾞｼｯｸM-PRO" panose="020F0400000000000000" pitchFamily="50" charset="-128"/>
              </a:rPr>
              <a:t>12</a:t>
            </a:r>
            <a:r>
              <a:rPr lang="ja-JP" altLang="en-US" sz="1200" dirty="0">
                <a:latin typeface="HG丸ｺﾞｼｯｸM-PRO" panose="020F0400000000000000" pitchFamily="50" charset="-128"/>
                <a:ea typeface="HG丸ｺﾞｼｯｸM-PRO" panose="020F0400000000000000" pitchFamily="50" charset="-128"/>
              </a:rPr>
              <a:t>日（日）</a:t>
            </a:r>
            <a:r>
              <a:rPr lang="en-US" altLang="ja-JP" sz="1200" dirty="0">
                <a:latin typeface="HG丸ｺﾞｼｯｸM-PRO" panose="020F0400000000000000" pitchFamily="50" charset="-128"/>
                <a:ea typeface="HG丸ｺﾞｼｯｸM-PRO" panose="020F0400000000000000" pitchFamily="50" charset="-128"/>
              </a:rPr>
              <a:t>…</a:t>
            </a:r>
            <a:r>
              <a:rPr lang="ja-JP" altLang="en-US" sz="1200" b="1" dirty="0">
                <a:solidFill>
                  <a:srgbClr val="996633"/>
                </a:solidFill>
                <a:latin typeface="HG丸ｺﾞｼｯｸM-PRO" panose="020F0400000000000000" pitchFamily="50" charset="-128"/>
                <a:ea typeface="HG丸ｺﾞｼｯｸM-PRO" panose="020F0400000000000000" pitchFamily="50" charset="-128"/>
              </a:rPr>
              <a:t>側溝砂上げ　</a:t>
            </a:r>
            <a:r>
              <a:rPr lang="en-US" altLang="ja-JP" sz="900" b="1" dirty="0">
                <a:latin typeface="HG丸ｺﾞｼｯｸM-PRO" panose="020F0400000000000000" pitchFamily="50" charset="-128"/>
                <a:ea typeface="HG丸ｺﾞｼｯｸM-PRO" panose="020F0400000000000000" pitchFamily="50" charset="-128"/>
              </a:rPr>
              <a:t>8</a:t>
            </a:r>
            <a:r>
              <a:rPr lang="ja-JP" altLang="en-US" sz="900" b="1" dirty="0">
                <a:latin typeface="HG丸ｺﾞｼｯｸM-PRO" panose="020F0400000000000000" pitchFamily="50" charset="-128"/>
                <a:ea typeface="HG丸ｺﾞｼｯｸM-PRO" panose="020F0400000000000000" pitchFamily="50" charset="-128"/>
              </a:rPr>
              <a:t>：</a:t>
            </a:r>
            <a:r>
              <a:rPr lang="en-US" altLang="ja-JP" sz="900" b="1" dirty="0">
                <a:latin typeface="HG丸ｺﾞｼｯｸM-PRO" panose="020F0400000000000000" pitchFamily="50" charset="-128"/>
                <a:ea typeface="HG丸ｺﾞｼｯｸM-PRO" panose="020F0400000000000000" pitchFamily="50" charset="-128"/>
              </a:rPr>
              <a:t>00</a:t>
            </a:r>
            <a:r>
              <a:rPr lang="ja-JP" altLang="en-US" sz="900" b="1" dirty="0">
                <a:latin typeface="HG丸ｺﾞｼｯｸM-PRO" panose="020F0400000000000000" pitchFamily="50" charset="-128"/>
                <a:ea typeface="HG丸ｺﾞｼｯｸM-PRO" panose="020F0400000000000000" pitchFamily="50" charset="-128"/>
              </a:rPr>
              <a:t>～</a:t>
            </a:r>
            <a:r>
              <a:rPr lang="en-US" altLang="ja-JP" sz="900" b="1" dirty="0">
                <a:latin typeface="HG丸ｺﾞｼｯｸM-PRO" panose="020F0400000000000000" pitchFamily="50" charset="-128"/>
                <a:ea typeface="HG丸ｺﾞｼｯｸM-PRO" panose="020F0400000000000000" pitchFamily="50" charset="-128"/>
              </a:rPr>
              <a:t>10</a:t>
            </a:r>
            <a:r>
              <a:rPr lang="ja-JP" altLang="en-US" sz="900" b="1" dirty="0">
                <a:latin typeface="HG丸ｺﾞｼｯｸM-PRO" panose="020F0400000000000000" pitchFamily="50" charset="-128"/>
                <a:ea typeface="HG丸ｺﾞｼｯｸM-PRO" panose="020F0400000000000000" pitchFamily="50" charset="-128"/>
              </a:rPr>
              <a:t>：</a:t>
            </a:r>
            <a:r>
              <a:rPr lang="en-US" altLang="ja-JP" sz="900" b="1" dirty="0">
                <a:latin typeface="HG丸ｺﾞｼｯｸM-PRO" panose="020F0400000000000000" pitchFamily="50" charset="-128"/>
                <a:ea typeface="HG丸ｺﾞｼｯｸM-PRO" panose="020F0400000000000000" pitchFamily="50" charset="-128"/>
              </a:rPr>
              <a:t>00</a:t>
            </a:r>
          </a:p>
          <a:p>
            <a:r>
              <a:rPr lang="ja-JP" altLang="en-US" sz="1200" b="1" dirty="0">
                <a:latin typeface="HG丸ｺﾞｼｯｸM-PRO" panose="020F0400000000000000" pitchFamily="50" charset="-128"/>
                <a:ea typeface="HG丸ｺﾞｼｯｸM-PRO" panose="020F0400000000000000" pitchFamily="50" charset="-128"/>
              </a:rPr>
              <a:t>　　　　　　　　　　 </a:t>
            </a:r>
            <a:r>
              <a:rPr lang="ja-JP" altLang="en-US" sz="1200" dirty="0">
                <a:latin typeface="HG丸ｺﾞｼｯｸM-PRO" panose="020F0400000000000000" pitchFamily="50" charset="-128"/>
                <a:ea typeface="HG丸ｺﾞｼｯｸM-PRO" panose="020F0400000000000000" pitchFamily="50" charset="-128"/>
              </a:rPr>
              <a:t>保護者の皆様にご協力頂き、側溝砂上げや園庭の草むしりを行</a:t>
            </a:r>
            <a:endParaRPr lang="en-US" altLang="ja-JP" sz="1200" dirty="0">
              <a:latin typeface="HG丸ｺﾞｼｯｸM-PRO" panose="020F0400000000000000" pitchFamily="50" charset="-128"/>
              <a:ea typeface="HG丸ｺﾞｼｯｸM-PRO" panose="020F0400000000000000" pitchFamily="50" charset="-128"/>
            </a:endParaRPr>
          </a:p>
          <a:p>
            <a:r>
              <a:rPr lang="ja-JP" altLang="en-US" sz="1200" dirty="0">
                <a:latin typeface="HG丸ｺﾞｼｯｸM-PRO" panose="020F0400000000000000" pitchFamily="50" charset="-128"/>
                <a:ea typeface="HG丸ｺﾞｼｯｸM-PRO" panose="020F0400000000000000" pitchFamily="50" charset="-128"/>
              </a:rPr>
              <a:t>　　　　　　　　　　 います。軍手等お持ちください。 </a:t>
            </a:r>
            <a:endParaRPr lang="en-US" altLang="ja-JP" sz="1200" dirty="0">
              <a:latin typeface="HG丸ｺﾞｼｯｸM-PRO" panose="020F0400000000000000" pitchFamily="50" charset="-128"/>
              <a:ea typeface="HG丸ｺﾞｼｯｸM-PRO" panose="020F0400000000000000" pitchFamily="50" charset="-128"/>
            </a:endParaRPr>
          </a:p>
          <a:p>
            <a:r>
              <a:rPr lang="ja-JP" altLang="en-US" sz="1200" dirty="0">
                <a:latin typeface="HG丸ｺﾞｼｯｸM-PRO" panose="020F0400000000000000" pitchFamily="50" charset="-128"/>
                <a:ea typeface="HG丸ｺﾞｼｯｸM-PRO" panose="020F0400000000000000" pitchFamily="50" charset="-128"/>
              </a:rPr>
              <a:t>　</a:t>
            </a:r>
            <a:endParaRPr lang="en-US" altLang="ja-JP" sz="1200" dirty="0">
              <a:latin typeface="HG丸ｺﾞｼｯｸM-PRO" panose="020F0400000000000000" pitchFamily="50" charset="-128"/>
              <a:ea typeface="HG丸ｺﾞｼｯｸM-PRO" panose="020F0400000000000000" pitchFamily="50" charset="-128"/>
            </a:endParaRPr>
          </a:p>
          <a:p>
            <a:r>
              <a:rPr lang="ja-JP" altLang="en-US" sz="1200" dirty="0">
                <a:latin typeface="HG丸ｺﾞｼｯｸM-PRO" panose="020F0400000000000000" pitchFamily="50" charset="-128"/>
                <a:ea typeface="HG丸ｺﾞｼｯｸM-PRO" panose="020F0400000000000000" pitchFamily="50" charset="-128"/>
              </a:rPr>
              <a:t>  ＊５月</a:t>
            </a:r>
            <a:r>
              <a:rPr lang="en-US" altLang="ja-JP" sz="1200" dirty="0">
                <a:latin typeface="HG丸ｺﾞｼｯｸM-PRO" panose="020F0400000000000000" pitchFamily="50" charset="-128"/>
                <a:ea typeface="HG丸ｺﾞｼｯｸM-PRO" panose="020F0400000000000000" pitchFamily="50" charset="-128"/>
              </a:rPr>
              <a:t>13</a:t>
            </a:r>
            <a:r>
              <a:rPr lang="ja-JP" altLang="en-US" sz="1200" dirty="0">
                <a:latin typeface="HG丸ｺﾞｼｯｸM-PRO" panose="020F0400000000000000" pitchFamily="50" charset="-128"/>
                <a:ea typeface="HG丸ｺﾞｼｯｸM-PRO" panose="020F0400000000000000" pitchFamily="50" charset="-128"/>
              </a:rPr>
              <a:t>日（月）・</a:t>
            </a:r>
            <a:r>
              <a:rPr lang="en-US" altLang="ja-JP" sz="1200" dirty="0">
                <a:latin typeface="HG丸ｺﾞｼｯｸM-PRO" panose="020F0400000000000000" pitchFamily="50" charset="-128"/>
                <a:ea typeface="HG丸ｺﾞｼｯｸM-PRO" panose="020F0400000000000000" pitchFamily="50" charset="-128"/>
              </a:rPr>
              <a:t>2</a:t>
            </a:r>
            <a:r>
              <a:rPr lang="ja-JP" altLang="en-US" sz="1200" dirty="0">
                <a:latin typeface="HG丸ｺﾞｼｯｸM-PRO" panose="020F0400000000000000" pitchFamily="50" charset="-128"/>
                <a:ea typeface="HG丸ｺﾞｼｯｸM-PRO" panose="020F0400000000000000" pitchFamily="50" charset="-128"/>
              </a:rPr>
              <a:t>７日（月）</a:t>
            </a:r>
            <a:r>
              <a:rPr lang="en-US" altLang="ja-JP" sz="1200" dirty="0">
                <a:latin typeface="HG丸ｺﾞｼｯｸM-PRO" panose="020F0400000000000000" pitchFamily="50" charset="-128"/>
                <a:ea typeface="HG丸ｺﾞｼｯｸM-PRO" panose="020F0400000000000000" pitchFamily="50" charset="-128"/>
              </a:rPr>
              <a:t>…</a:t>
            </a:r>
            <a:r>
              <a:rPr lang="ja-JP" altLang="en-US" sz="1200" b="1" dirty="0">
                <a:solidFill>
                  <a:srgbClr val="0070C0"/>
                </a:solidFill>
                <a:latin typeface="HG丸ｺﾞｼｯｸM-PRO" panose="020F0400000000000000" pitchFamily="50" charset="-128"/>
                <a:ea typeface="HG丸ｺﾞｼｯｸM-PRO" panose="020F0400000000000000" pitchFamily="50" charset="-128"/>
              </a:rPr>
              <a:t>体操教室（わくわく組</a:t>
            </a:r>
            <a:r>
              <a:rPr lang="en-US" altLang="ja-JP" sz="1200" b="1" dirty="0">
                <a:solidFill>
                  <a:srgbClr val="0070C0"/>
                </a:solidFill>
                <a:latin typeface="HG丸ｺﾞｼｯｸM-PRO" panose="020F0400000000000000" pitchFamily="50" charset="-128"/>
                <a:ea typeface="HG丸ｺﾞｼｯｸM-PRO" panose="020F0400000000000000" pitchFamily="50" charset="-128"/>
              </a:rPr>
              <a:t>)</a:t>
            </a:r>
          </a:p>
          <a:p>
            <a:r>
              <a:rPr lang="ja-JP" altLang="en-US" sz="1200" b="1" dirty="0">
                <a:solidFill>
                  <a:srgbClr val="0070C0"/>
                </a:solidFill>
                <a:latin typeface="HG丸ｺﾞｼｯｸM-PRO" panose="020F0400000000000000" pitchFamily="50" charset="-128"/>
                <a:ea typeface="HG丸ｺﾞｼｯｸM-PRO" panose="020F0400000000000000" pitchFamily="50" charset="-128"/>
              </a:rPr>
              <a:t>　　　　　　　　　　　　　　　　</a:t>
            </a:r>
            <a:r>
              <a:rPr lang="ja-JP" altLang="en-US" sz="1200" dirty="0">
                <a:latin typeface="HG丸ｺﾞｼｯｸM-PRO" panose="020F0400000000000000" pitchFamily="50" charset="-128"/>
                <a:ea typeface="HG丸ｺﾞｼｯｸM-PRO" panose="020F0400000000000000" pitchFamily="50" charset="-128"/>
              </a:rPr>
              <a:t>★体操パンツ、体操シャツの準備をお願いします</a:t>
            </a:r>
            <a:endParaRPr lang="en-US" altLang="ja-JP" sz="1200" dirty="0">
              <a:latin typeface="HG丸ｺﾞｼｯｸM-PRO" panose="020F0400000000000000" pitchFamily="50" charset="-128"/>
              <a:ea typeface="HG丸ｺﾞｼｯｸM-PRO" panose="020F0400000000000000" pitchFamily="50" charset="-128"/>
            </a:endParaRPr>
          </a:p>
          <a:p>
            <a:endParaRPr lang="en-US" altLang="ja-JP" sz="1200" dirty="0">
              <a:latin typeface="HG丸ｺﾞｼｯｸM-PRO" panose="020F0400000000000000" pitchFamily="50" charset="-128"/>
              <a:ea typeface="HG丸ｺﾞｼｯｸM-PRO" panose="020F0400000000000000" pitchFamily="50" charset="-128"/>
            </a:endParaRPr>
          </a:p>
          <a:p>
            <a:r>
              <a:rPr lang="ja-JP" altLang="en-US" sz="1200" b="1" dirty="0">
                <a:solidFill>
                  <a:srgbClr val="FF3399"/>
                </a:solidFill>
                <a:latin typeface="HG丸ｺﾞｼｯｸM-PRO" panose="020F0400000000000000" pitchFamily="50" charset="-128"/>
                <a:ea typeface="HG丸ｺﾞｼｯｸM-PRO" panose="020F0400000000000000" pitchFamily="50" charset="-128"/>
              </a:rPr>
              <a:t>  </a:t>
            </a:r>
            <a:r>
              <a:rPr lang="ja-JP" altLang="en-US" sz="1200" dirty="0">
                <a:latin typeface="HG丸ｺﾞｼｯｸM-PRO" panose="020F0400000000000000" pitchFamily="50" charset="-128"/>
                <a:ea typeface="HG丸ｺﾞｼｯｸM-PRO" panose="020F0400000000000000" pitchFamily="50" charset="-128"/>
              </a:rPr>
              <a:t>＊５月</a:t>
            </a:r>
            <a:r>
              <a:rPr lang="en-US" altLang="ja-JP" sz="1200" dirty="0">
                <a:latin typeface="HG丸ｺﾞｼｯｸM-PRO" panose="020F0400000000000000" pitchFamily="50" charset="-128"/>
                <a:ea typeface="HG丸ｺﾞｼｯｸM-PRO" panose="020F0400000000000000" pitchFamily="50" charset="-128"/>
              </a:rPr>
              <a:t>14</a:t>
            </a:r>
            <a:r>
              <a:rPr lang="ja-JP" altLang="en-US" sz="1200" dirty="0">
                <a:latin typeface="HG丸ｺﾞｼｯｸM-PRO" panose="020F0400000000000000" pitchFamily="50" charset="-128"/>
                <a:ea typeface="HG丸ｺﾞｼｯｸM-PRO" panose="020F0400000000000000" pitchFamily="50" charset="-128"/>
              </a:rPr>
              <a:t>日（火</a:t>
            </a:r>
            <a:r>
              <a:rPr lang="en-US" altLang="ja-JP" sz="1200" dirty="0">
                <a:latin typeface="HG丸ｺﾞｼｯｸM-PRO" panose="020F0400000000000000" pitchFamily="50" charset="-128"/>
                <a:ea typeface="HG丸ｺﾞｼｯｸM-PRO" panose="020F0400000000000000" pitchFamily="50" charset="-128"/>
              </a:rPr>
              <a:t>)</a:t>
            </a:r>
            <a:r>
              <a:rPr lang="ja-JP" altLang="en-US" sz="1200" b="1" dirty="0">
                <a:solidFill>
                  <a:srgbClr val="FF3399"/>
                </a:solidFill>
                <a:latin typeface="HG丸ｺﾞｼｯｸM-PRO" panose="020F0400000000000000" pitchFamily="50" charset="-128"/>
                <a:ea typeface="HG丸ｺﾞｼｯｸM-PRO" panose="020F0400000000000000" pitchFamily="50" charset="-128"/>
              </a:rPr>
              <a:t>　英語教室　</a:t>
            </a:r>
            <a:r>
              <a:rPr lang="en-US" altLang="ja-JP" sz="900" b="1" dirty="0">
                <a:solidFill>
                  <a:srgbClr val="FF3399"/>
                </a:solidFill>
                <a:latin typeface="HG丸ｺﾞｼｯｸM-PRO" panose="020F0400000000000000" pitchFamily="50" charset="-128"/>
                <a:ea typeface="HG丸ｺﾞｼｯｸM-PRO" panose="020F0400000000000000" pitchFamily="50" charset="-128"/>
              </a:rPr>
              <a:t>10</a:t>
            </a:r>
            <a:r>
              <a:rPr lang="ja-JP" altLang="en-US" sz="900" b="1" dirty="0">
                <a:solidFill>
                  <a:srgbClr val="FF3399"/>
                </a:solidFill>
                <a:latin typeface="HG丸ｺﾞｼｯｸM-PRO" panose="020F0400000000000000" pitchFamily="50" charset="-128"/>
                <a:ea typeface="HG丸ｺﾞｼｯｸM-PRO" panose="020F0400000000000000" pitchFamily="50" charset="-128"/>
              </a:rPr>
              <a:t>：</a:t>
            </a:r>
            <a:r>
              <a:rPr lang="en-US" altLang="ja-JP" sz="900" b="1" dirty="0">
                <a:solidFill>
                  <a:srgbClr val="FF3399"/>
                </a:solidFill>
                <a:latin typeface="HG丸ｺﾞｼｯｸM-PRO" panose="020F0400000000000000" pitchFamily="50" charset="-128"/>
                <a:ea typeface="HG丸ｺﾞｼｯｸM-PRO" panose="020F0400000000000000" pitchFamily="50" charset="-128"/>
              </a:rPr>
              <a:t>00</a:t>
            </a:r>
            <a:r>
              <a:rPr lang="ja-JP" altLang="en-US" sz="900" b="1" dirty="0">
                <a:solidFill>
                  <a:srgbClr val="FF3399"/>
                </a:solidFill>
                <a:latin typeface="HG丸ｺﾞｼｯｸM-PRO" panose="020F0400000000000000" pitchFamily="50" charset="-128"/>
                <a:ea typeface="HG丸ｺﾞｼｯｸM-PRO" panose="020F0400000000000000" pitchFamily="50" charset="-128"/>
              </a:rPr>
              <a:t>～</a:t>
            </a:r>
            <a:endParaRPr lang="en-US" altLang="ja-JP" sz="900" b="1" dirty="0">
              <a:solidFill>
                <a:srgbClr val="FF3399"/>
              </a:solidFill>
              <a:latin typeface="HG丸ｺﾞｼｯｸM-PRO" panose="020F0400000000000000" pitchFamily="50" charset="-128"/>
              <a:ea typeface="HG丸ｺﾞｼｯｸM-PRO" panose="020F0400000000000000" pitchFamily="50" charset="-128"/>
            </a:endParaRPr>
          </a:p>
          <a:p>
            <a:r>
              <a:rPr lang="ja-JP" altLang="en-US" sz="1200" b="1" dirty="0">
                <a:latin typeface="HG丸ｺﾞｼｯｸM-PRO" panose="020F0400000000000000" pitchFamily="50" charset="-128"/>
                <a:ea typeface="HG丸ｺﾞｼｯｸM-PRO" panose="020F0400000000000000" pitchFamily="50" charset="-128"/>
              </a:rPr>
              <a:t>　　　　　　　　　   </a:t>
            </a:r>
            <a:r>
              <a:rPr lang="ja-JP" altLang="en-US" sz="1200" dirty="0">
                <a:latin typeface="HG丸ｺﾞｼｯｸM-PRO" panose="020F0400000000000000" pitchFamily="50" charset="-128"/>
                <a:ea typeface="HG丸ｺﾞｼｯｸM-PRO" panose="020F0400000000000000" pitchFamily="50" charset="-128"/>
              </a:rPr>
              <a:t> 倫子先生と一緒に英語に触れて遊びます。わくわく組の参加で</a:t>
            </a:r>
            <a:endParaRPr lang="en-US" altLang="ja-JP" sz="1200" dirty="0">
              <a:latin typeface="HG丸ｺﾞｼｯｸM-PRO" panose="020F0400000000000000" pitchFamily="50" charset="-128"/>
              <a:ea typeface="HG丸ｺﾞｼｯｸM-PRO" panose="020F0400000000000000" pitchFamily="50" charset="-128"/>
            </a:endParaRPr>
          </a:p>
          <a:p>
            <a:r>
              <a:rPr lang="ja-JP" altLang="en-US" sz="1200" dirty="0">
                <a:latin typeface="HG丸ｺﾞｼｯｸM-PRO" panose="020F0400000000000000" pitchFamily="50" charset="-128"/>
                <a:ea typeface="HG丸ｺﾞｼｯｸM-PRO" panose="020F0400000000000000" pitchFamily="50" charset="-128"/>
              </a:rPr>
              <a:t>　　　　　　　　　    す。</a:t>
            </a:r>
            <a:endParaRPr lang="en-US" altLang="ja-JP" sz="1200" dirty="0">
              <a:latin typeface="HG丸ｺﾞｼｯｸM-PRO" panose="020F0400000000000000" pitchFamily="50" charset="-128"/>
              <a:ea typeface="HG丸ｺﾞｼｯｸM-PRO" panose="020F0400000000000000" pitchFamily="50" charset="-128"/>
            </a:endParaRPr>
          </a:p>
          <a:p>
            <a:endParaRPr lang="en-US" altLang="ja-JP" sz="800" b="1" dirty="0">
              <a:solidFill>
                <a:srgbClr val="0070C0"/>
              </a:solidFill>
              <a:latin typeface="HG丸ｺﾞｼｯｸM-PRO" panose="020F0400000000000000" pitchFamily="50" charset="-128"/>
              <a:ea typeface="HG丸ｺﾞｼｯｸM-PRO" panose="020F0400000000000000" pitchFamily="50" charset="-128"/>
            </a:endParaRPr>
          </a:p>
          <a:p>
            <a:r>
              <a:rPr lang="ja-JP" altLang="en-US" sz="1200" dirty="0">
                <a:latin typeface="HG丸ｺﾞｼｯｸM-PRO" panose="020F0400000000000000" pitchFamily="50" charset="-128"/>
                <a:ea typeface="HG丸ｺﾞｼｯｸM-PRO" panose="020F0400000000000000" pitchFamily="50" charset="-128"/>
              </a:rPr>
              <a:t>  ＊５月</a:t>
            </a:r>
            <a:r>
              <a:rPr lang="en-US" altLang="ja-JP" sz="1200" dirty="0">
                <a:latin typeface="HG丸ｺﾞｼｯｸM-PRO" panose="020F0400000000000000" pitchFamily="50" charset="-128"/>
                <a:ea typeface="HG丸ｺﾞｼｯｸM-PRO" panose="020F0400000000000000" pitchFamily="50" charset="-128"/>
              </a:rPr>
              <a:t>16</a:t>
            </a:r>
            <a:r>
              <a:rPr lang="ja-JP" altLang="en-US" sz="1200" dirty="0">
                <a:latin typeface="HG丸ｺﾞｼｯｸM-PRO" panose="020F0400000000000000" pitchFamily="50" charset="-128"/>
                <a:ea typeface="HG丸ｺﾞｼｯｸM-PRO" panose="020F0400000000000000" pitchFamily="50" charset="-128"/>
              </a:rPr>
              <a:t>日（火）</a:t>
            </a:r>
            <a:r>
              <a:rPr lang="en-US" altLang="ja-JP" sz="1200" dirty="0">
                <a:latin typeface="HG丸ｺﾞｼｯｸM-PRO" panose="020F0400000000000000" pitchFamily="50" charset="-128"/>
                <a:ea typeface="HG丸ｺﾞｼｯｸM-PRO" panose="020F0400000000000000" pitchFamily="50" charset="-128"/>
              </a:rPr>
              <a:t>…</a:t>
            </a:r>
            <a:r>
              <a:rPr lang="ja-JP" altLang="en-US" sz="1200" b="1" dirty="0">
                <a:solidFill>
                  <a:srgbClr val="92D050"/>
                </a:solidFill>
                <a:latin typeface="HG丸ｺﾞｼｯｸM-PRO" panose="020F0400000000000000" pitchFamily="50" charset="-128"/>
                <a:ea typeface="HG丸ｺﾞｼｯｸM-PRO" panose="020F0400000000000000" pitchFamily="50" charset="-128"/>
              </a:rPr>
              <a:t>一人暮らし訪問</a:t>
            </a:r>
            <a:endParaRPr lang="en-US" altLang="ja-JP" sz="900" b="1" dirty="0">
              <a:latin typeface="HG丸ｺﾞｼｯｸM-PRO" panose="020F0400000000000000" pitchFamily="50" charset="-128"/>
              <a:ea typeface="HG丸ｺﾞｼｯｸM-PRO" panose="020F0400000000000000" pitchFamily="50" charset="-128"/>
            </a:endParaRPr>
          </a:p>
          <a:p>
            <a:r>
              <a:rPr lang="ja-JP" altLang="en-US" sz="1200" dirty="0">
                <a:latin typeface="HG丸ｺﾞｼｯｸM-PRO" panose="020F0400000000000000" pitchFamily="50" charset="-128"/>
                <a:ea typeface="HG丸ｺﾞｼｯｸM-PRO" panose="020F0400000000000000" pitchFamily="50" charset="-128"/>
              </a:rPr>
              <a:t>　　　　　　　　　　 地域の一人暮らしのおじいちゃん、おばあちゃんに手作りプレ</a:t>
            </a:r>
            <a:endParaRPr lang="en-US" altLang="ja-JP" sz="1200" dirty="0">
              <a:latin typeface="HG丸ｺﾞｼｯｸM-PRO" panose="020F0400000000000000" pitchFamily="50" charset="-128"/>
              <a:ea typeface="HG丸ｺﾞｼｯｸM-PRO" panose="020F0400000000000000" pitchFamily="50" charset="-128"/>
            </a:endParaRPr>
          </a:p>
          <a:p>
            <a:r>
              <a:rPr lang="ja-JP" altLang="en-US" sz="1200" dirty="0">
                <a:latin typeface="HG丸ｺﾞｼｯｸM-PRO" panose="020F0400000000000000" pitchFamily="50" charset="-128"/>
                <a:ea typeface="HG丸ｺﾞｼｯｸM-PRO" panose="020F0400000000000000" pitchFamily="50" charset="-128"/>
              </a:rPr>
              <a:t>　　　　　　　　　　 ゼントを持って会いに行きます。笑顔もしっかり届け、心の交</a:t>
            </a:r>
            <a:endParaRPr lang="en-US" altLang="ja-JP" sz="1200" dirty="0">
              <a:latin typeface="HG丸ｺﾞｼｯｸM-PRO" panose="020F0400000000000000" pitchFamily="50" charset="-128"/>
              <a:ea typeface="HG丸ｺﾞｼｯｸM-PRO" panose="020F0400000000000000" pitchFamily="50" charset="-128"/>
            </a:endParaRPr>
          </a:p>
          <a:p>
            <a:r>
              <a:rPr lang="ja-JP" altLang="en-US" sz="1200" dirty="0">
                <a:latin typeface="HG丸ｺﾞｼｯｸM-PRO" panose="020F0400000000000000" pitchFamily="50" charset="-128"/>
                <a:ea typeface="HG丸ｺﾞｼｯｸM-PRO" panose="020F0400000000000000" pitchFamily="50" charset="-128"/>
              </a:rPr>
              <a:t>　　　　　　　　　　 流もしてきたいと思います。</a:t>
            </a:r>
            <a:endParaRPr lang="en-US" altLang="ja-JP" sz="1200" dirty="0">
              <a:latin typeface="HG丸ｺﾞｼｯｸM-PRO" panose="020F0400000000000000" pitchFamily="50" charset="-128"/>
              <a:ea typeface="HG丸ｺﾞｼｯｸM-PRO" panose="020F0400000000000000" pitchFamily="50" charset="-128"/>
            </a:endParaRPr>
          </a:p>
          <a:p>
            <a:r>
              <a:rPr lang="ja-JP" altLang="en-US" sz="1200" dirty="0">
                <a:latin typeface="HG丸ｺﾞｼｯｸM-PRO" panose="020F0400000000000000" pitchFamily="50" charset="-128"/>
                <a:ea typeface="HG丸ｺﾞｼｯｸM-PRO" panose="020F0400000000000000" pitchFamily="50" charset="-128"/>
              </a:rPr>
              <a:t>　　　　　　　　　　　　　　　　　</a:t>
            </a:r>
            <a:endParaRPr lang="en-US" altLang="ja-JP" sz="1200" dirty="0">
              <a:latin typeface="HG丸ｺﾞｼｯｸM-PRO" panose="020F0400000000000000" pitchFamily="50" charset="-128"/>
              <a:ea typeface="HG丸ｺﾞｼｯｸM-PRO" panose="020F0400000000000000" pitchFamily="50" charset="-128"/>
            </a:endParaRPr>
          </a:p>
          <a:p>
            <a:r>
              <a:rPr lang="ja-JP" altLang="en-US" sz="1200" dirty="0">
                <a:solidFill>
                  <a:srgbClr val="CC6600"/>
                </a:solidFill>
                <a:latin typeface="HG丸ｺﾞｼｯｸM-PRO" panose="020F0400000000000000" pitchFamily="50" charset="-128"/>
                <a:ea typeface="HG丸ｺﾞｼｯｸM-PRO" panose="020F0400000000000000" pitchFamily="50" charset="-128"/>
              </a:rPr>
              <a:t>  </a:t>
            </a:r>
            <a:r>
              <a:rPr lang="ja-JP" altLang="en-US" sz="1200" dirty="0">
                <a:latin typeface="HG丸ｺﾞｼｯｸM-PRO" panose="020F0400000000000000" pitchFamily="50" charset="-128"/>
                <a:ea typeface="HG丸ｺﾞｼｯｸM-PRO" panose="020F0400000000000000" pitchFamily="50" charset="-128"/>
              </a:rPr>
              <a:t>＊５月</a:t>
            </a:r>
            <a:r>
              <a:rPr lang="en-US" altLang="ja-JP" sz="1200" dirty="0">
                <a:latin typeface="HG丸ｺﾞｼｯｸM-PRO" panose="020F0400000000000000" pitchFamily="50" charset="-128"/>
                <a:ea typeface="HG丸ｺﾞｼｯｸM-PRO" panose="020F0400000000000000" pitchFamily="50" charset="-128"/>
              </a:rPr>
              <a:t>20</a:t>
            </a:r>
            <a:r>
              <a:rPr lang="ja-JP" altLang="en-US" sz="1200" dirty="0">
                <a:latin typeface="HG丸ｺﾞｼｯｸM-PRO" panose="020F0400000000000000" pitchFamily="50" charset="-128"/>
                <a:ea typeface="HG丸ｺﾞｼｯｸM-PRO" panose="020F0400000000000000" pitchFamily="50" charset="-128"/>
              </a:rPr>
              <a:t>日（月）</a:t>
            </a:r>
            <a:r>
              <a:rPr lang="en-US" altLang="ja-JP" sz="1200" dirty="0">
                <a:latin typeface="HG丸ｺﾞｼｯｸM-PRO" panose="020F0400000000000000" pitchFamily="50" charset="-128"/>
                <a:ea typeface="HG丸ｺﾞｼｯｸM-PRO" panose="020F0400000000000000" pitchFamily="50" charset="-128"/>
              </a:rPr>
              <a:t>…</a:t>
            </a:r>
            <a:r>
              <a:rPr lang="ja-JP" altLang="en-US" sz="1200" dirty="0">
                <a:latin typeface="HG丸ｺﾞｼｯｸM-PRO" panose="020F0400000000000000" pitchFamily="50" charset="-128"/>
                <a:ea typeface="HG丸ｺﾞｼｯｸM-PRO" panose="020F0400000000000000" pitchFamily="50" charset="-128"/>
              </a:rPr>
              <a:t>酒田祭り　</a:t>
            </a:r>
            <a:endParaRPr lang="en-US" altLang="ja-JP" sz="1200" dirty="0">
              <a:latin typeface="HG丸ｺﾞｼｯｸM-PRO" panose="020F0400000000000000" pitchFamily="50" charset="-128"/>
              <a:ea typeface="HG丸ｺﾞｼｯｸM-PRO" panose="020F0400000000000000" pitchFamily="50" charset="-128"/>
            </a:endParaRPr>
          </a:p>
          <a:p>
            <a:endParaRPr lang="en-US" altLang="ja-JP" sz="1200" dirty="0">
              <a:latin typeface="HG丸ｺﾞｼｯｸM-PRO" panose="020F0400000000000000" pitchFamily="50" charset="-128"/>
              <a:ea typeface="HG丸ｺﾞｼｯｸM-PRO" panose="020F0400000000000000" pitchFamily="50" charset="-128"/>
            </a:endParaRPr>
          </a:p>
          <a:p>
            <a:r>
              <a:rPr lang="ja-JP" altLang="en-US" sz="1200" b="1" dirty="0">
                <a:solidFill>
                  <a:srgbClr val="92D050"/>
                </a:solidFill>
                <a:latin typeface="HG丸ｺﾞｼｯｸM-PRO" panose="020F0400000000000000" pitchFamily="50" charset="-128"/>
                <a:ea typeface="HG丸ｺﾞｼｯｸM-PRO" panose="020F0400000000000000" pitchFamily="50" charset="-128"/>
              </a:rPr>
              <a:t>  </a:t>
            </a:r>
            <a:r>
              <a:rPr lang="ja-JP" altLang="en-US" sz="1200" dirty="0">
                <a:latin typeface="HG丸ｺﾞｼｯｸM-PRO" panose="020F0400000000000000" pitchFamily="50" charset="-128"/>
                <a:ea typeface="HG丸ｺﾞｼｯｸM-PRO" panose="020F0400000000000000" pitchFamily="50" charset="-128"/>
              </a:rPr>
              <a:t>＊５月</a:t>
            </a:r>
            <a:r>
              <a:rPr lang="en-US" altLang="ja-JP" sz="1200" dirty="0">
                <a:latin typeface="HG丸ｺﾞｼｯｸM-PRO" panose="020F0400000000000000" pitchFamily="50" charset="-128"/>
                <a:ea typeface="HG丸ｺﾞｼｯｸM-PRO" panose="020F0400000000000000" pitchFamily="50" charset="-128"/>
              </a:rPr>
              <a:t>21</a:t>
            </a:r>
            <a:r>
              <a:rPr lang="ja-JP" altLang="en-US" sz="1200" dirty="0">
                <a:latin typeface="HG丸ｺﾞｼｯｸM-PRO" panose="020F0400000000000000" pitchFamily="50" charset="-128"/>
                <a:ea typeface="HG丸ｺﾞｼｯｸM-PRO" panose="020F0400000000000000" pitchFamily="50" charset="-128"/>
              </a:rPr>
              <a:t>日（火）</a:t>
            </a:r>
            <a:r>
              <a:rPr lang="en-US" altLang="ja-JP" sz="1200" dirty="0">
                <a:latin typeface="HG丸ｺﾞｼｯｸM-PRO" panose="020F0400000000000000" pitchFamily="50" charset="-128"/>
                <a:ea typeface="HG丸ｺﾞｼｯｸM-PRO" panose="020F0400000000000000" pitchFamily="50" charset="-128"/>
              </a:rPr>
              <a:t>…</a:t>
            </a:r>
            <a:r>
              <a:rPr lang="ja-JP" altLang="en-US" sz="1200" b="1" dirty="0">
                <a:solidFill>
                  <a:srgbClr val="008080"/>
                </a:solidFill>
                <a:latin typeface="HG丸ｺﾞｼｯｸM-PRO" panose="020F0400000000000000" pitchFamily="50" charset="-128"/>
                <a:ea typeface="HG丸ｺﾞｼｯｸM-PRO" panose="020F0400000000000000" pitchFamily="50" charset="-128"/>
              </a:rPr>
              <a:t>内科検診　</a:t>
            </a:r>
            <a:r>
              <a:rPr lang="en-US" altLang="ja-JP" sz="900" b="1" dirty="0">
                <a:solidFill>
                  <a:srgbClr val="008080"/>
                </a:solidFill>
                <a:latin typeface="HG丸ｺﾞｼｯｸM-PRO" panose="020F0400000000000000" pitchFamily="50" charset="-128"/>
                <a:ea typeface="HG丸ｺﾞｼｯｸM-PRO" panose="020F0400000000000000" pitchFamily="50" charset="-128"/>
              </a:rPr>
              <a:t>13</a:t>
            </a:r>
            <a:r>
              <a:rPr lang="ja-JP" altLang="en-US" sz="900" b="1" dirty="0">
                <a:solidFill>
                  <a:srgbClr val="008080"/>
                </a:solidFill>
                <a:latin typeface="HG丸ｺﾞｼｯｸM-PRO" panose="020F0400000000000000" pitchFamily="50" charset="-128"/>
                <a:ea typeface="HG丸ｺﾞｼｯｸM-PRO" panose="020F0400000000000000" pitchFamily="50" charset="-128"/>
              </a:rPr>
              <a:t>：</a:t>
            </a:r>
            <a:r>
              <a:rPr lang="en-US" altLang="ja-JP" sz="900" b="1" dirty="0">
                <a:solidFill>
                  <a:srgbClr val="008080"/>
                </a:solidFill>
                <a:latin typeface="HG丸ｺﾞｼｯｸM-PRO" panose="020F0400000000000000" pitchFamily="50" charset="-128"/>
                <a:ea typeface="HG丸ｺﾞｼｯｸM-PRO" panose="020F0400000000000000" pitchFamily="50" charset="-128"/>
              </a:rPr>
              <a:t>00</a:t>
            </a:r>
            <a:r>
              <a:rPr lang="ja-JP" altLang="en-US" sz="900" b="1" dirty="0">
                <a:solidFill>
                  <a:srgbClr val="008080"/>
                </a:solidFill>
                <a:latin typeface="HG丸ｺﾞｼｯｸM-PRO" panose="020F0400000000000000" pitchFamily="50" charset="-128"/>
                <a:ea typeface="HG丸ｺﾞｼｯｸM-PRO" panose="020F0400000000000000" pitchFamily="50" charset="-128"/>
              </a:rPr>
              <a:t>～　</a:t>
            </a:r>
            <a:endParaRPr lang="en-US" altLang="ja-JP" sz="900" b="1" dirty="0">
              <a:solidFill>
                <a:srgbClr val="008080"/>
              </a:solidFill>
              <a:latin typeface="HG丸ｺﾞｼｯｸM-PRO" panose="020F0400000000000000" pitchFamily="50" charset="-128"/>
              <a:ea typeface="HG丸ｺﾞｼｯｸM-PRO" panose="020F0400000000000000" pitchFamily="50" charset="-128"/>
            </a:endParaRPr>
          </a:p>
          <a:p>
            <a:r>
              <a:rPr lang="ja-JP" altLang="en-US" sz="900" dirty="0">
                <a:solidFill>
                  <a:srgbClr val="008080"/>
                </a:solidFill>
                <a:latin typeface="HG丸ｺﾞｼｯｸM-PRO" panose="020F0400000000000000" pitchFamily="50" charset="-128"/>
                <a:ea typeface="HG丸ｺﾞｼｯｸM-PRO" panose="020F0400000000000000" pitchFamily="50" charset="-128"/>
              </a:rPr>
              <a:t>　　　　　　　　　　　　　　</a:t>
            </a:r>
            <a:r>
              <a:rPr lang="ja-JP" altLang="en-US" sz="1200" dirty="0">
                <a:latin typeface="HG丸ｺﾞｼｯｸM-PRO" panose="020F0400000000000000" pitchFamily="50" charset="-128"/>
                <a:ea typeface="HG丸ｺﾞｼｯｸM-PRO" panose="020F0400000000000000" pitchFamily="50" charset="-128"/>
              </a:rPr>
              <a:t>欠席のないようにご協力をお願いします。</a:t>
            </a:r>
            <a:endParaRPr lang="en-US" altLang="ja-JP" sz="1200" dirty="0">
              <a:latin typeface="HG丸ｺﾞｼｯｸM-PRO" panose="020F0400000000000000" pitchFamily="50" charset="-128"/>
              <a:ea typeface="HG丸ｺﾞｼｯｸM-PRO" panose="020F0400000000000000" pitchFamily="50" charset="-128"/>
            </a:endParaRPr>
          </a:p>
          <a:p>
            <a:endParaRPr lang="en-US" altLang="ja-JP" sz="1200" b="1" dirty="0">
              <a:solidFill>
                <a:schemeClr val="accent4">
                  <a:lumMod val="75000"/>
                </a:schemeClr>
              </a:solidFill>
              <a:latin typeface="HG丸ｺﾞｼｯｸM-PRO" panose="020F0400000000000000" pitchFamily="50" charset="-128"/>
              <a:ea typeface="HG丸ｺﾞｼｯｸM-PRO" panose="020F0400000000000000" pitchFamily="50" charset="-128"/>
            </a:endParaRPr>
          </a:p>
          <a:p>
            <a:r>
              <a:rPr lang="ja-JP" altLang="en-US" sz="1200" b="1" dirty="0">
                <a:solidFill>
                  <a:schemeClr val="accent4">
                    <a:lumMod val="75000"/>
                  </a:schemeClr>
                </a:solidFill>
                <a:latin typeface="HG丸ｺﾞｼｯｸM-PRO" panose="020F0400000000000000" pitchFamily="50" charset="-128"/>
                <a:ea typeface="HG丸ｺﾞｼｯｸM-PRO" panose="020F0400000000000000" pitchFamily="50" charset="-128"/>
              </a:rPr>
              <a:t>  </a:t>
            </a:r>
            <a:r>
              <a:rPr lang="ja-JP" altLang="en-US" sz="1200" dirty="0">
                <a:latin typeface="HG丸ｺﾞｼｯｸM-PRO" panose="020F0400000000000000" pitchFamily="50" charset="-128"/>
                <a:ea typeface="HG丸ｺﾞｼｯｸM-PRO" panose="020F0400000000000000" pitchFamily="50" charset="-128"/>
              </a:rPr>
              <a:t>＊５月</a:t>
            </a:r>
            <a:r>
              <a:rPr lang="en-US" altLang="ja-JP" sz="1200" dirty="0">
                <a:latin typeface="HG丸ｺﾞｼｯｸM-PRO" panose="020F0400000000000000" pitchFamily="50" charset="-128"/>
                <a:ea typeface="HG丸ｺﾞｼｯｸM-PRO" panose="020F0400000000000000" pitchFamily="50" charset="-128"/>
              </a:rPr>
              <a:t>2</a:t>
            </a:r>
            <a:r>
              <a:rPr lang="ja-JP" altLang="en-US" sz="1200" dirty="0">
                <a:latin typeface="HG丸ｺﾞｼｯｸM-PRO" panose="020F0400000000000000" pitchFamily="50" charset="-128"/>
                <a:ea typeface="HG丸ｺﾞｼｯｸM-PRO" panose="020F0400000000000000" pitchFamily="50" charset="-128"/>
              </a:rPr>
              <a:t>２日（水）</a:t>
            </a:r>
            <a:r>
              <a:rPr lang="en-US" altLang="ja-JP" sz="1200" dirty="0">
                <a:latin typeface="HG丸ｺﾞｼｯｸM-PRO" panose="020F0400000000000000" pitchFamily="50" charset="-128"/>
                <a:ea typeface="HG丸ｺﾞｼｯｸM-PRO" panose="020F0400000000000000" pitchFamily="50" charset="-128"/>
              </a:rPr>
              <a:t>…</a:t>
            </a:r>
            <a:r>
              <a:rPr lang="ja-JP" altLang="en-US" sz="1200" b="1" dirty="0">
                <a:solidFill>
                  <a:srgbClr val="996633"/>
                </a:solidFill>
                <a:latin typeface="HG丸ｺﾞｼｯｸM-PRO" panose="020F0400000000000000" pitchFamily="50" charset="-128"/>
                <a:ea typeface="HG丸ｺﾞｼｯｸM-PRO" panose="020F0400000000000000" pitchFamily="50" charset="-128"/>
              </a:rPr>
              <a:t>クラスだより発行</a:t>
            </a:r>
            <a:r>
              <a:rPr lang="ja-JP" altLang="en-US" sz="1200" dirty="0">
                <a:latin typeface="HG丸ｺﾞｼｯｸM-PRO" panose="020F0400000000000000" pitchFamily="50" charset="-128"/>
                <a:ea typeface="HG丸ｺﾞｼｯｸM-PRO" panose="020F0400000000000000" pitchFamily="50" charset="-128"/>
              </a:rPr>
              <a:t>　</a:t>
            </a:r>
            <a:endParaRPr lang="en-US" altLang="ja-JP" sz="1200" dirty="0">
              <a:latin typeface="HG丸ｺﾞｼｯｸM-PRO" panose="020F0400000000000000" pitchFamily="50" charset="-128"/>
              <a:ea typeface="HG丸ｺﾞｼｯｸM-PRO" panose="020F0400000000000000" pitchFamily="50" charset="-128"/>
            </a:endParaRPr>
          </a:p>
          <a:p>
            <a:endParaRPr lang="en-US" altLang="ja-JP" sz="900" dirty="0">
              <a:solidFill>
                <a:srgbClr val="008080"/>
              </a:solidFill>
              <a:latin typeface="HG丸ｺﾞｼｯｸM-PRO" panose="020F0400000000000000" pitchFamily="50" charset="-128"/>
              <a:ea typeface="HG丸ｺﾞｼｯｸM-PRO" panose="020F0400000000000000" pitchFamily="50" charset="-128"/>
            </a:endParaRPr>
          </a:p>
          <a:p>
            <a:endParaRPr lang="en-US" altLang="ja-JP" sz="800" dirty="0">
              <a:solidFill>
                <a:srgbClr val="008080"/>
              </a:solidFill>
              <a:latin typeface="HG丸ｺﾞｼｯｸM-PRO" panose="020F0400000000000000" pitchFamily="50" charset="-128"/>
              <a:ea typeface="HG丸ｺﾞｼｯｸM-PRO" panose="020F0400000000000000" pitchFamily="50" charset="-128"/>
            </a:endParaRPr>
          </a:p>
          <a:p>
            <a:r>
              <a:rPr lang="ja-JP" altLang="en-US" sz="900" dirty="0">
                <a:solidFill>
                  <a:srgbClr val="008080"/>
                </a:solidFill>
                <a:latin typeface="HG丸ｺﾞｼｯｸM-PRO" panose="020F0400000000000000" pitchFamily="50" charset="-128"/>
                <a:ea typeface="HG丸ｺﾞｼｯｸM-PRO" panose="020F0400000000000000" pitchFamily="50" charset="-128"/>
              </a:rPr>
              <a:t>　</a:t>
            </a:r>
            <a:r>
              <a:rPr lang="ja-JP" altLang="en-US" sz="1200" dirty="0">
                <a:latin typeface="HG丸ｺﾞｼｯｸM-PRO" panose="020F0400000000000000" pitchFamily="50" charset="-128"/>
                <a:ea typeface="HG丸ｺﾞｼｯｸM-PRO" panose="020F0400000000000000" pitchFamily="50" charset="-128"/>
              </a:rPr>
              <a:t>＊５月</a:t>
            </a:r>
            <a:r>
              <a:rPr lang="en-US" altLang="ja-JP" sz="1200" dirty="0">
                <a:latin typeface="HG丸ｺﾞｼｯｸM-PRO" panose="020F0400000000000000" pitchFamily="50" charset="-128"/>
                <a:ea typeface="HG丸ｺﾞｼｯｸM-PRO" panose="020F0400000000000000" pitchFamily="50" charset="-128"/>
              </a:rPr>
              <a:t>24</a:t>
            </a:r>
            <a:r>
              <a:rPr lang="ja-JP" altLang="en-US" sz="1200" dirty="0">
                <a:latin typeface="HG丸ｺﾞｼｯｸM-PRO" panose="020F0400000000000000" pitchFamily="50" charset="-128"/>
                <a:ea typeface="HG丸ｺﾞｼｯｸM-PRO" panose="020F0400000000000000" pitchFamily="50" charset="-128"/>
              </a:rPr>
              <a:t>日（金）</a:t>
            </a:r>
            <a:r>
              <a:rPr lang="en-US" altLang="ja-JP" sz="1200" dirty="0">
                <a:latin typeface="HG丸ｺﾞｼｯｸM-PRO" panose="020F0400000000000000" pitchFamily="50" charset="-128"/>
                <a:ea typeface="HG丸ｺﾞｼｯｸM-PRO" panose="020F0400000000000000" pitchFamily="50" charset="-128"/>
              </a:rPr>
              <a:t>…</a:t>
            </a:r>
            <a:r>
              <a:rPr lang="ja-JP" altLang="en-US" sz="1200" b="1" dirty="0">
                <a:solidFill>
                  <a:srgbClr val="FF0000"/>
                </a:solidFill>
                <a:latin typeface="HG丸ｺﾞｼｯｸM-PRO" panose="020F0400000000000000" pitchFamily="50" charset="-128"/>
                <a:ea typeface="HG丸ｺﾞｼｯｸM-PRO" panose="020F0400000000000000" pitchFamily="50" charset="-128"/>
              </a:rPr>
              <a:t>５月生まれお誕生会　</a:t>
            </a:r>
            <a:endParaRPr lang="en-US" altLang="ja-JP" sz="1200" b="1" dirty="0">
              <a:solidFill>
                <a:srgbClr val="FF0000"/>
              </a:solidFill>
              <a:latin typeface="HG丸ｺﾞｼｯｸM-PRO" panose="020F0400000000000000" pitchFamily="50" charset="-128"/>
              <a:ea typeface="HG丸ｺﾞｼｯｸM-PRO" panose="020F0400000000000000" pitchFamily="50" charset="-128"/>
            </a:endParaRPr>
          </a:p>
          <a:p>
            <a:r>
              <a:rPr lang="ja-JP" altLang="en-US" sz="1200" b="1" dirty="0">
                <a:solidFill>
                  <a:srgbClr val="FF0000"/>
                </a:solidFill>
                <a:latin typeface="HG丸ｺﾞｼｯｸM-PRO" panose="020F0400000000000000" pitchFamily="50" charset="-128"/>
                <a:ea typeface="HG丸ｺﾞｼｯｸM-PRO" panose="020F0400000000000000" pitchFamily="50" charset="-128"/>
              </a:rPr>
              <a:t>　　　　　　　　　　 </a:t>
            </a:r>
            <a:r>
              <a:rPr lang="ja-JP" altLang="en-US" sz="1200" b="1" dirty="0">
                <a:solidFill>
                  <a:srgbClr val="FF9900"/>
                </a:solidFill>
                <a:latin typeface="HG丸ｺﾞｼｯｸM-PRO" panose="020F0400000000000000" pitchFamily="50" charset="-128"/>
                <a:ea typeface="HG丸ｺﾞｼｯｸM-PRO" panose="020F0400000000000000" pitchFamily="50" charset="-128"/>
              </a:rPr>
              <a:t>星組クラス懇談会　</a:t>
            </a:r>
            <a:r>
              <a:rPr lang="en-US" altLang="ja-JP" sz="900" b="1" dirty="0">
                <a:solidFill>
                  <a:srgbClr val="FF9900"/>
                </a:solidFill>
                <a:latin typeface="HG丸ｺﾞｼｯｸM-PRO" panose="020F0400000000000000" pitchFamily="50" charset="-128"/>
                <a:ea typeface="HG丸ｺﾞｼｯｸM-PRO" panose="020F0400000000000000" pitchFamily="50" charset="-128"/>
              </a:rPr>
              <a:t>1</a:t>
            </a:r>
            <a:r>
              <a:rPr lang="ja-JP" altLang="en-US" sz="900" b="1" dirty="0">
                <a:solidFill>
                  <a:srgbClr val="FF9900"/>
                </a:solidFill>
                <a:latin typeface="HG丸ｺﾞｼｯｸM-PRO" panose="020F0400000000000000" pitchFamily="50" charset="-128"/>
                <a:ea typeface="HG丸ｺﾞｼｯｸM-PRO" panose="020F0400000000000000" pitchFamily="50" charset="-128"/>
              </a:rPr>
              <a:t>７：</a:t>
            </a:r>
            <a:r>
              <a:rPr lang="en-US" altLang="ja-JP" sz="900" b="1" dirty="0">
                <a:solidFill>
                  <a:srgbClr val="FF9900"/>
                </a:solidFill>
                <a:latin typeface="HG丸ｺﾞｼｯｸM-PRO" panose="020F0400000000000000" pitchFamily="50" charset="-128"/>
                <a:ea typeface="HG丸ｺﾞｼｯｸM-PRO" panose="020F0400000000000000" pitchFamily="50" charset="-128"/>
              </a:rPr>
              <a:t>00</a:t>
            </a:r>
            <a:r>
              <a:rPr lang="ja-JP" altLang="en-US" sz="900" b="1" dirty="0">
                <a:solidFill>
                  <a:srgbClr val="FF9900"/>
                </a:solidFill>
                <a:latin typeface="HG丸ｺﾞｼｯｸM-PRO" panose="020F0400000000000000" pitchFamily="50" charset="-128"/>
                <a:ea typeface="HG丸ｺﾞｼｯｸM-PRO" panose="020F0400000000000000" pitchFamily="50" charset="-128"/>
              </a:rPr>
              <a:t>～</a:t>
            </a:r>
            <a:r>
              <a:rPr lang="ja-JP" altLang="en-US" sz="1200" b="1" dirty="0">
                <a:solidFill>
                  <a:srgbClr val="008080"/>
                </a:solidFill>
                <a:latin typeface="HG丸ｺﾞｼｯｸM-PRO" panose="020F0400000000000000" pitchFamily="50" charset="-128"/>
                <a:ea typeface="HG丸ｺﾞｼｯｸM-PRO" panose="020F0400000000000000" pitchFamily="50" charset="-128"/>
              </a:rPr>
              <a:t>　</a:t>
            </a:r>
            <a:endParaRPr lang="en-US" altLang="ja-JP" sz="1200" b="1" dirty="0">
              <a:solidFill>
                <a:srgbClr val="008080"/>
              </a:solidFill>
              <a:latin typeface="HG丸ｺﾞｼｯｸM-PRO" panose="020F0400000000000000" pitchFamily="50" charset="-128"/>
              <a:ea typeface="HG丸ｺﾞｼｯｸM-PRO" panose="020F0400000000000000" pitchFamily="50" charset="-128"/>
            </a:endParaRPr>
          </a:p>
          <a:p>
            <a:endParaRPr lang="en-US" altLang="ja-JP" sz="1200" b="1" dirty="0">
              <a:solidFill>
                <a:schemeClr val="accent4">
                  <a:lumMod val="75000"/>
                </a:schemeClr>
              </a:solidFill>
              <a:latin typeface="HG丸ｺﾞｼｯｸM-PRO" panose="020F0400000000000000" pitchFamily="50" charset="-128"/>
              <a:ea typeface="HG丸ｺﾞｼｯｸM-PRO" panose="020F0400000000000000" pitchFamily="50" charset="-128"/>
            </a:endParaRPr>
          </a:p>
          <a:p>
            <a:r>
              <a:rPr lang="ja-JP" altLang="en-US" sz="1200" b="1" dirty="0">
                <a:solidFill>
                  <a:schemeClr val="accent4">
                    <a:lumMod val="75000"/>
                  </a:schemeClr>
                </a:solidFill>
                <a:latin typeface="HG丸ｺﾞｼｯｸM-PRO" panose="020F0400000000000000" pitchFamily="50" charset="-128"/>
                <a:ea typeface="HG丸ｺﾞｼｯｸM-PRO" panose="020F0400000000000000" pitchFamily="50" charset="-128"/>
              </a:rPr>
              <a:t>  </a:t>
            </a:r>
            <a:r>
              <a:rPr lang="ja-JP" altLang="en-US" sz="1200" dirty="0">
                <a:latin typeface="HG丸ｺﾞｼｯｸM-PRO" panose="020F0400000000000000" pitchFamily="50" charset="-128"/>
                <a:ea typeface="HG丸ｺﾞｼｯｸM-PRO" panose="020F0400000000000000" pitchFamily="50" charset="-128"/>
              </a:rPr>
              <a:t>＊５月</a:t>
            </a:r>
            <a:r>
              <a:rPr lang="en-US" altLang="ja-JP" sz="1200" dirty="0">
                <a:latin typeface="HG丸ｺﾞｼｯｸM-PRO" panose="020F0400000000000000" pitchFamily="50" charset="-128"/>
                <a:ea typeface="HG丸ｺﾞｼｯｸM-PRO" panose="020F0400000000000000" pitchFamily="50" charset="-128"/>
              </a:rPr>
              <a:t>2</a:t>
            </a:r>
            <a:r>
              <a:rPr lang="ja-JP" altLang="en-US" sz="1200" dirty="0">
                <a:latin typeface="HG丸ｺﾞｼｯｸM-PRO" panose="020F0400000000000000" pitchFamily="50" charset="-128"/>
                <a:ea typeface="HG丸ｺﾞｼｯｸM-PRO" panose="020F0400000000000000" pitchFamily="50" charset="-128"/>
              </a:rPr>
              <a:t>８日（火）</a:t>
            </a:r>
            <a:r>
              <a:rPr lang="en-US" altLang="ja-JP" sz="1200" dirty="0">
                <a:latin typeface="HG丸ｺﾞｼｯｸM-PRO" panose="020F0400000000000000" pitchFamily="50" charset="-128"/>
                <a:ea typeface="HG丸ｺﾞｼｯｸM-PRO" panose="020F0400000000000000" pitchFamily="50" charset="-128"/>
              </a:rPr>
              <a:t>…</a:t>
            </a:r>
            <a:r>
              <a:rPr lang="ja-JP" altLang="en-US" sz="1200" b="1" dirty="0">
                <a:solidFill>
                  <a:schemeClr val="accent4">
                    <a:lumMod val="75000"/>
                  </a:schemeClr>
                </a:solidFill>
                <a:latin typeface="HG丸ｺﾞｼｯｸM-PRO" panose="020F0400000000000000" pitchFamily="50" charset="-128"/>
                <a:ea typeface="HG丸ｺﾞｼｯｸM-PRO" panose="020F0400000000000000" pitchFamily="50" charset="-128"/>
              </a:rPr>
              <a:t>避難訓練　</a:t>
            </a:r>
            <a:r>
              <a:rPr lang="ja-JP" altLang="en-US" sz="1200" dirty="0">
                <a:latin typeface="HG丸ｺﾞｼｯｸM-PRO" panose="020F0400000000000000" pitchFamily="50" charset="-128"/>
                <a:ea typeface="HG丸ｺﾞｼｯｸM-PRO" panose="020F0400000000000000" pitchFamily="50" charset="-128"/>
              </a:rPr>
              <a:t>火災や地震などの避難の仕方を学びます。</a:t>
            </a:r>
            <a:endParaRPr lang="en-US" altLang="ja-JP" sz="1200" dirty="0">
              <a:latin typeface="HG丸ｺﾞｼｯｸM-PRO" panose="020F0400000000000000" pitchFamily="50" charset="-128"/>
              <a:ea typeface="HG丸ｺﾞｼｯｸM-PRO" panose="020F0400000000000000" pitchFamily="50" charset="-128"/>
            </a:endParaRPr>
          </a:p>
          <a:p>
            <a:endParaRPr lang="en-US" altLang="ja-JP" sz="1200" b="1" dirty="0">
              <a:solidFill>
                <a:srgbClr val="FF0000"/>
              </a:solidFill>
              <a:latin typeface="HG丸ｺﾞｼｯｸM-PRO" panose="020F0400000000000000" pitchFamily="50" charset="-128"/>
              <a:ea typeface="HG丸ｺﾞｼｯｸM-PRO" panose="020F0400000000000000" pitchFamily="50" charset="-128"/>
            </a:endParaRPr>
          </a:p>
          <a:p>
            <a:r>
              <a:rPr lang="ja-JP" altLang="en-US" sz="1200" b="1" dirty="0">
                <a:solidFill>
                  <a:srgbClr val="996633"/>
                </a:solidFill>
                <a:latin typeface="HG丸ｺﾞｼｯｸM-PRO" panose="020F0400000000000000" pitchFamily="50" charset="-128"/>
                <a:ea typeface="HG丸ｺﾞｼｯｸM-PRO" panose="020F0400000000000000" pitchFamily="50" charset="-128"/>
              </a:rPr>
              <a:t>　　　　　  　　　　  </a:t>
            </a:r>
            <a:endParaRPr lang="en-US" altLang="ja-JP" sz="1200" dirty="0">
              <a:latin typeface="HG丸ｺﾞｼｯｸM-PRO" panose="020F0400000000000000" pitchFamily="50" charset="-128"/>
              <a:ea typeface="HG丸ｺﾞｼｯｸM-PRO" panose="020F0400000000000000" pitchFamily="50" charset="-128"/>
            </a:endParaRPr>
          </a:p>
          <a:p>
            <a:r>
              <a:rPr lang="ja-JP" altLang="en-US" sz="1200" b="1" dirty="0">
                <a:solidFill>
                  <a:srgbClr val="996633"/>
                </a:solidFill>
                <a:latin typeface="HG丸ｺﾞｼｯｸM-PRO" panose="020F0400000000000000" pitchFamily="50" charset="-128"/>
                <a:ea typeface="HG丸ｺﾞｼｯｸM-PRO" panose="020F0400000000000000" pitchFamily="50" charset="-128"/>
              </a:rPr>
              <a:t>　　　　</a:t>
            </a:r>
            <a:r>
              <a:rPr lang="ja-JP" altLang="en-US" sz="1200" b="1" dirty="0">
                <a:solidFill>
                  <a:srgbClr val="FF6600"/>
                </a:solidFill>
                <a:latin typeface="HG丸ｺﾞｼｯｸM-PRO" panose="020F0400000000000000" pitchFamily="50" charset="-128"/>
                <a:ea typeface="HG丸ｺﾞｼｯｸM-PRO" panose="020F0400000000000000" pitchFamily="50" charset="-128"/>
              </a:rPr>
              <a:t>　　　　　　　　</a:t>
            </a:r>
            <a:r>
              <a:rPr lang="ja-JP" altLang="en-US" sz="1200" b="1" dirty="0">
                <a:solidFill>
                  <a:srgbClr val="FF9900"/>
                </a:solidFill>
                <a:latin typeface="HG丸ｺﾞｼｯｸM-PRO" panose="020F0400000000000000" pitchFamily="50" charset="-128"/>
                <a:ea typeface="HG丸ｺﾞｼｯｸM-PRO" panose="020F0400000000000000" pitchFamily="50" charset="-128"/>
              </a:rPr>
              <a:t>　　　　　  　　　　　　　　</a:t>
            </a:r>
            <a:endParaRPr lang="en-US" altLang="ja-JP" sz="1200" b="1" dirty="0">
              <a:solidFill>
                <a:srgbClr val="FF9900"/>
              </a:solidFill>
              <a:latin typeface="HG丸ｺﾞｼｯｸM-PRO" panose="020F0400000000000000" pitchFamily="50" charset="-128"/>
              <a:ea typeface="HG丸ｺﾞｼｯｸM-PRO" panose="020F0400000000000000" pitchFamily="50" charset="-128"/>
            </a:endParaRPr>
          </a:p>
          <a:p>
            <a:endParaRPr lang="en-US" altLang="ja-JP" sz="1200" dirty="0">
              <a:latin typeface="HG丸ｺﾞｼｯｸM-PRO" panose="020F0400000000000000" pitchFamily="50" charset="-128"/>
              <a:ea typeface="HG丸ｺﾞｼｯｸM-PRO" panose="020F0400000000000000" pitchFamily="50" charset="-128"/>
            </a:endParaRPr>
          </a:p>
          <a:p>
            <a:endParaRPr lang="en-US" altLang="ja-JP" sz="1200" b="1" dirty="0">
              <a:solidFill>
                <a:srgbClr val="002060"/>
              </a:solidFill>
              <a:latin typeface="HG丸ｺﾞｼｯｸM-PRO" panose="020F0400000000000000" pitchFamily="50" charset="-128"/>
              <a:ea typeface="HG丸ｺﾞｼｯｸM-PRO" panose="020F0400000000000000" pitchFamily="50" charset="-128"/>
            </a:endParaRPr>
          </a:p>
          <a:p>
            <a:endParaRPr lang="en-US" altLang="ja-JP" sz="1200" dirty="0">
              <a:latin typeface="HG丸ｺﾞｼｯｸM-PRO" panose="020F0400000000000000" pitchFamily="50" charset="-128"/>
              <a:ea typeface="HG丸ｺﾞｼｯｸM-PRO" panose="020F0400000000000000" pitchFamily="50" charset="-128"/>
            </a:endParaRPr>
          </a:p>
          <a:p>
            <a:endParaRPr lang="en-US" altLang="ja-JP" sz="1200" dirty="0">
              <a:latin typeface="HG丸ｺﾞｼｯｸM-PRO" panose="020F0400000000000000" pitchFamily="50" charset="-128"/>
              <a:ea typeface="HG丸ｺﾞｼｯｸM-PRO" panose="020F0400000000000000" pitchFamily="50" charset="-128"/>
            </a:endParaRPr>
          </a:p>
          <a:p>
            <a:endParaRPr lang="en-US" altLang="ja-JP" sz="1200" dirty="0">
              <a:latin typeface="HG丸ｺﾞｼｯｸM-PRO" panose="020F0400000000000000" pitchFamily="50" charset="-128"/>
              <a:ea typeface="HG丸ｺﾞｼｯｸM-PRO" panose="020F0400000000000000" pitchFamily="50" charset="-128"/>
            </a:endParaRPr>
          </a:p>
        </p:txBody>
      </p:sp>
      <p:sp>
        <p:nvSpPr>
          <p:cNvPr id="10" name="テキスト ボックス 9">
            <a:extLst>
              <a:ext uri="{FF2B5EF4-FFF2-40B4-BE49-F238E27FC236}">
                <a16:creationId xmlns:a16="http://schemas.microsoft.com/office/drawing/2014/main" id="{155646CE-CB9A-4B60-EACF-711BD022ACD8}"/>
              </a:ext>
            </a:extLst>
          </p:cNvPr>
          <p:cNvSpPr txBox="1"/>
          <p:nvPr/>
        </p:nvSpPr>
        <p:spPr>
          <a:xfrm>
            <a:off x="5867956" y="60263"/>
            <a:ext cx="889987" cy="261610"/>
          </a:xfrm>
          <a:prstGeom prst="rect">
            <a:avLst/>
          </a:prstGeom>
          <a:noFill/>
        </p:spPr>
        <p:txBody>
          <a:bodyPr wrap="none" rtlCol="0">
            <a:spAutoFit/>
          </a:bodyPr>
          <a:lstStyle/>
          <a:p>
            <a:r>
              <a:rPr kumimoji="1" lang="ja-JP" altLang="en-US" sz="1100" dirty="0">
                <a:latin typeface="HG丸ｺﾞｼｯｸM-PRO" panose="020F0400000000000000" pitchFamily="50" charset="-128"/>
                <a:ea typeface="HG丸ｺﾞｼｯｸM-PRO" panose="020F0400000000000000" pitchFamily="50" charset="-128"/>
              </a:rPr>
              <a:t>黒森保育園</a:t>
            </a:r>
            <a:endParaRPr kumimoji="1" lang="en-US" altLang="ja-JP" sz="1100" dirty="0">
              <a:latin typeface="HG丸ｺﾞｼｯｸM-PRO" panose="020F0400000000000000" pitchFamily="50" charset="-128"/>
              <a:ea typeface="HG丸ｺﾞｼｯｸM-PRO" panose="020F0400000000000000" pitchFamily="50" charset="-128"/>
            </a:endParaRPr>
          </a:p>
        </p:txBody>
      </p:sp>
      <p:pic>
        <p:nvPicPr>
          <p:cNvPr id="4" name="図 3">
            <a:extLst>
              <a:ext uri="{FF2B5EF4-FFF2-40B4-BE49-F238E27FC236}">
                <a16:creationId xmlns:a16="http://schemas.microsoft.com/office/drawing/2014/main" id="{E2396FE1-09F7-3A0C-9AC2-99D0F9D6B2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4091" y="3056548"/>
            <a:ext cx="1622084" cy="740752"/>
          </a:xfrm>
          <a:prstGeom prst="rect">
            <a:avLst/>
          </a:prstGeom>
        </p:spPr>
      </p:pic>
      <p:sp>
        <p:nvSpPr>
          <p:cNvPr id="6" name="テキスト ボックス 5">
            <a:extLst>
              <a:ext uri="{FF2B5EF4-FFF2-40B4-BE49-F238E27FC236}">
                <a16:creationId xmlns:a16="http://schemas.microsoft.com/office/drawing/2014/main" id="{38036717-09B4-AC9B-4AF6-7F0402A19F43}"/>
              </a:ext>
            </a:extLst>
          </p:cNvPr>
          <p:cNvSpPr txBox="1"/>
          <p:nvPr/>
        </p:nvSpPr>
        <p:spPr>
          <a:xfrm>
            <a:off x="58046" y="935090"/>
            <a:ext cx="3352098" cy="1615827"/>
          </a:xfrm>
          <a:prstGeom prst="rect">
            <a:avLst/>
          </a:prstGeom>
          <a:noFill/>
        </p:spPr>
        <p:txBody>
          <a:bodyPr wrap="square" rtlCol="0">
            <a:spAutoFit/>
          </a:bodyPr>
          <a:lstStyle/>
          <a:p>
            <a:r>
              <a:rPr lang="ja-JP" altLang="en-US" sz="900" dirty="0">
                <a:latin typeface="UD デジタル 教科書体 NK-R" panose="02020400000000000000" pitchFamily="18" charset="-128"/>
                <a:ea typeface="UD デジタル 教科書体 NK-R" panose="02020400000000000000" pitchFamily="18" charset="-128"/>
              </a:rPr>
              <a:t>　今年も花組さんのお友達のおじいちゃんから畑を耕して頂きました。</a:t>
            </a:r>
            <a:endParaRPr lang="en-US" altLang="ja-JP" sz="900" dirty="0">
              <a:latin typeface="UD デジタル 教科書体 NK-R" panose="02020400000000000000" pitchFamily="18" charset="-128"/>
              <a:ea typeface="UD デジタル 教科書体 NK-R" panose="02020400000000000000" pitchFamily="18" charset="-128"/>
            </a:endParaRPr>
          </a:p>
          <a:p>
            <a:r>
              <a:rPr lang="ja-JP" altLang="en-US" sz="900" dirty="0">
                <a:latin typeface="UD デジタル 教科書体 NK-R" panose="02020400000000000000" pitchFamily="18" charset="-128"/>
                <a:ea typeface="UD デジタル 教科書体 NK-R" panose="02020400000000000000" pitchFamily="18" charset="-128"/>
              </a:rPr>
              <a:t>　「おじいちゃんがんばれー」と応援しながら大きな車を運転する姿にみんなくぎ付けでした。</a:t>
            </a:r>
            <a:endParaRPr lang="en-US" altLang="ja-JP" sz="900" dirty="0">
              <a:latin typeface="UD デジタル 教科書体 NK-R" panose="02020400000000000000" pitchFamily="18" charset="-128"/>
              <a:ea typeface="UD デジタル 教科書体 NK-R" panose="02020400000000000000" pitchFamily="18" charset="-128"/>
            </a:endParaRPr>
          </a:p>
          <a:p>
            <a:r>
              <a:rPr lang="ja-JP" altLang="en-US" sz="900" dirty="0">
                <a:latin typeface="UD デジタル 教科書体 NK-R" panose="02020400000000000000" pitchFamily="18" charset="-128"/>
                <a:ea typeface="UD デジタル 教科書体 NK-R" panose="02020400000000000000" pitchFamily="18" charset="-128"/>
              </a:rPr>
              <a:t>　ふわふわな土できれいになった畑に今年度はきゅうり・トマト・かぼちゃ・なすなどの野菜の苗とさつまいもを植えたいと思います。</a:t>
            </a:r>
            <a:endParaRPr lang="en-US" altLang="ja-JP" sz="900" dirty="0">
              <a:latin typeface="UD デジタル 教科書体 NK-R" panose="02020400000000000000" pitchFamily="18" charset="-128"/>
              <a:ea typeface="UD デジタル 教科書体 NK-R" panose="02020400000000000000" pitchFamily="18" charset="-128"/>
            </a:endParaRPr>
          </a:p>
          <a:p>
            <a:r>
              <a:rPr lang="ja-JP" altLang="en-US" sz="900" dirty="0">
                <a:latin typeface="UD デジタル 教科書体 NK-R" panose="02020400000000000000" pitchFamily="18" charset="-128"/>
                <a:ea typeface="UD デジタル 教科書体 NK-R" panose="02020400000000000000" pitchFamily="18" charset="-128"/>
              </a:rPr>
              <a:t>　</a:t>
            </a:r>
            <a:endParaRPr lang="en-US" altLang="ja-JP" sz="900" dirty="0">
              <a:latin typeface="UD デジタル 教科書体 NK-R" panose="02020400000000000000" pitchFamily="18" charset="-128"/>
              <a:ea typeface="UD デジタル 教科書体 NK-R" panose="02020400000000000000" pitchFamily="18" charset="-128"/>
            </a:endParaRPr>
          </a:p>
          <a:p>
            <a:pPr algn="ctr"/>
            <a:r>
              <a:rPr lang="ja-JP" altLang="en-US" sz="900" dirty="0">
                <a:latin typeface="UD デジタル 教科書体 NK-R" panose="02020400000000000000" pitchFamily="18" charset="-128"/>
                <a:ea typeface="UD デジタル 教科書体 NK-R" panose="02020400000000000000" pitchFamily="18" charset="-128"/>
              </a:rPr>
              <a:t>　　　　　　　　　　　　　</a:t>
            </a:r>
            <a:endParaRPr lang="en-US" altLang="ja-JP" sz="900" dirty="0">
              <a:latin typeface="UD デジタル 教科書体 NK-R" panose="02020400000000000000" pitchFamily="18" charset="-128"/>
              <a:ea typeface="UD デジタル 教科書体 NK-R" panose="02020400000000000000" pitchFamily="18" charset="-128"/>
            </a:endParaRPr>
          </a:p>
          <a:p>
            <a:r>
              <a:rPr kumimoji="1" lang="ja-JP" altLang="en-US" sz="900" dirty="0">
                <a:latin typeface="UD デジタル 教科書体 NK-R" panose="02020400000000000000" pitchFamily="18" charset="-128"/>
                <a:ea typeface="UD デジタル 教科書体 NK-R" panose="02020400000000000000" pitchFamily="18" charset="-128"/>
              </a:rPr>
              <a:t>　　　　　　　　　　　　　　　　　　</a:t>
            </a:r>
            <a:endParaRPr kumimoji="1" lang="en-US" altLang="ja-JP" sz="900" dirty="0">
              <a:latin typeface="UD デジタル 教科書体 NK-R" panose="02020400000000000000" pitchFamily="18" charset="-128"/>
              <a:ea typeface="UD デジタル 教科書体 NK-R" panose="02020400000000000000" pitchFamily="18" charset="-128"/>
            </a:endParaRPr>
          </a:p>
          <a:p>
            <a:r>
              <a:rPr lang="ja-JP" altLang="en-US" sz="900" dirty="0">
                <a:latin typeface="UD デジタル 教科書体 NK-R" panose="02020400000000000000" pitchFamily="18" charset="-128"/>
                <a:ea typeface="UD デジタル 教科書体 NK-R" panose="02020400000000000000" pitchFamily="18" charset="-128"/>
              </a:rPr>
              <a:t>　</a:t>
            </a:r>
            <a:endParaRPr kumimoji="1" lang="en-US" altLang="ja-JP" sz="900" dirty="0">
              <a:latin typeface="UD デジタル 教科書体 NK-R" panose="02020400000000000000" pitchFamily="18" charset="-128"/>
              <a:ea typeface="UD デジタル 教科書体 NK-R" panose="02020400000000000000" pitchFamily="18" charset="-128"/>
            </a:endParaRPr>
          </a:p>
          <a:p>
            <a:r>
              <a:rPr lang="ja-JP" altLang="en-US" sz="900" dirty="0">
                <a:latin typeface="UD デジタル 教科書体 NK-R" panose="02020400000000000000" pitchFamily="18" charset="-128"/>
                <a:ea typeface="UD デジタル 教科書体 NK-R" panose="02020400000000000000" pitchFamily="18" charset="-128"/>
              </a:rPr>
              <a:t>　　</a:t>
            </a:r>
            <a:endParaRPr lang="en-US" altLang="ja-JP" sz="900" dirty="0">
              <a:latin typeface="UD デジタル 教科書体 NK-R" panose="02020400000000000000" pitchFamily="18" charset="-128"/>
              <a:ea typeface="UD デジタル 教科書体 NK-R" panose="02020400000000000000" pitchFamily="18" charset="-128"/>
            </a:endParaRPr>
          </a:p>
          <a:p>
            <a:endParaRPr lang="en-US" altLang="ja-JP" sz="900" dirty="0">
              <a:latin typeface="UD デジタル 教科書体 NK-R" panose="02020400000000000000" pitchFamily="18" charset="-128"/>
              <a:ea typeface="UD デジタル 教科書体 NK-R" panose="02020400000000000000" pitchFamily="18" charset="-128"/>
            </a:endParaRPr>
          </a:p>
        </p:txBody>
      </p:sp>
      <p:pic>
        <p:nvPicPr>
          <p:cNvPr id="11" name="図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4455836" y="678860"/>
            <a:ext cx="2615872" cy="1961904"/>
          </a:xfrm>
          <a:prstGeom prst="rect">
            <a:avLst/>
          </a:prstGeom>
        </p:spPr>
      </p:pic>
      <p:sp>
        <p:nvSpPr>
          <p:cNvPr id="20" name="四角形: 角を丸くする 2">
            <a:extLst>
              <a:ext uri="{FF2B5EF4-FFF2-40B4-BE49-F238E27FC236}">
                <a16:creationId xmlns:a16="http://schemas.microsoft.com/office/drawing/2014/main" id="{04FCA699-C2F5-DC41-8996-689633931952}"/>
              </a:ext>
            </a:extLst>
          </p:cNvPr>
          <p:cNvSpPr/>
          <p:nvPr/>
        </p:nvSpPr>
        <p:spPr>
          <a:xfrm>
            <a:off x="3437402" y="273856"/>
            <a:ext cx="1481314" cy="1361947"/>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rgbClr val="FF0000"/>
                </a:solidFill>
                <a:latin typeface="HG丸ｺﾞｼｯｸM-PRO" panose="020F0400000000000000" pitchFamily="50" charset="-128"/>
                <a:ea typeface="HG丸ｺﾞｼｯｸM-PRO" panose="020F0400000000000000" pitchFamily="50" charset="-128"/>
              </a:rPr>
              <a:t>おおきくなー</a:t>
            </a:r>
            <a:r>
              <a:rPr lang="ja-JP" altLang="en-US" sz="1050" b="1" dirty="0" err="1">
                <a:solidFill>
                  <a:srgbClr val="FF0000"/>
                </a:solidFill>
                <a:latin typeface="HG丸ｺﾞｼｯｸM-PRO" panose="020F0400000000000000" pitchFamily="50" charset="-128"/>
                <a:ea typeface="HG丸ｺﾞｼｯｸM-PRO" panose="020F0400000000000000" pitchFamily="50" charset="-128"/>
              </a:rPr>
              <a:t>れ</a:t>
            </a:r>
            <a:r>
              <a:rPr lang="ja-JP" altLang="en-US" sz="1050" b="1" dirty="0">
                <a:solidFill>
                  <a:srgbClr val="FF0000"/>
                </a:solidFill>
                <a:latin typeface="HG丸ｺﾞｼｯｸM-PRO" panose="020F0400000000000000" pitchFamily="50" charset="-128"/>
                <a:ea typeface="HG丸ｺﾞｼｯｸM-PRO" panose="020F0400000000000000" pitchFamily="50" charset="-128"/>
              </a:rPr>
              <a:t>！</a:t>
            </a:r>
            <a:endParaRPr lang="en-US" altLang="ja-JP" sz="1050" b="1" dirty="0">
              <a:solidFill>
                <a:srgbClr val="FF0000"/>
              </a:solidFill>
              <a:latin typeface="HG丸ｺﾞｼｯｸM-PRO" panose="020F0400000000000000" pitchFamily="50" charset="-128"/>
              <a:ea typeface="HG丸ｺﾞｼｯｸM-PRO" panose="020F0400000000000000" pitchFamily="50" charset="-128"/>
            </a:endParaRPr>
          </a:p>
          <a:p>
            <a:r>
              <a:rPr lang="ja-JP" altLang="en-US" sz="900" dirty="0">
                <a:solidFill>
                  <a:schemeClr val="tx1"/>
                </a:solidFill>
                <a:latin typeface="UD デジタル 教科書体 NK-R" panose="02020400000000000000" pitchFamily="18" charset="-128"/>
                <a:ea typeface="UD デジタル 教科書体 NK-R" panose="02020400000000000000" pitchFamily="18" charset="-128"/>
              </a:rPr>
              <a:t>　今年も大きなこいのぼりが広い青空を気持ちよさそうに泳ぎながら、園庭で遊んでいるみんなを見守ってくれています。</a:t>
            </a:r>
            <a:endParaRPr lang="en-US" altLang="ja-JP" sz="9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すくすくと大きくなってね。</a:t>
            </a:r>
          </a:p>
        </p:txBody>
      </p:sp>
      <p:sp>
        <p:nvSpPr>
          <p:cNvPr id="22" name="思考の吹き出し: 雲形 11">
            <a:extLst>
              <a:ext uri="{FF2B5EF4-FFF2-40B4-BE49-F238E27FC236}">
                <a16:creationId xmlns:a16="http://schemas.microsoft.com/office/drawing/2014/main" id="{A7B6D87F-19DF-96CB-8121-168DCAB51EA3}"/>
              </a:ext>
            </a:extLst>
          </p:cNvPr>
          <p:cNvSpPr/>
          <p:nvPr/>
        </p:nvSpPr>
        <p:spPr>
          <a:xfrm>
            <a:off x="3629203" y="1539560"/>
            <a:ext cx="1073680" cy="487502"/>
          </a:xfrm>
          <a:prstGeom prst="cloudCallout">
            <a:avLst>
              <a:gd name="adj1" fmla="val 55656"/>
              <a:gd name="adj2" fmla="val 50283"/>
            </a:avLst>
          </a:prstGeom>
          <a:solidFill>
            <a:srgbClr val="FFFFCC"/>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b="1" dirty="0">
                <a:solidFill>
                  <a:srgbClr val="FF0000"/>
                </a:solidFill>
                <a:latin typeface="HG丸ｺﾞｼｯｸM-PRO" panose="020F0400000000000000" pitchFamily="50" charset="-128"/>
                <a:ea typeface="HG丸ｺﾞｼｯｸM-PRO" panose="020F0400000000000000" pitchFamily="50" charset="-128"/>
              </a:rPr>
              <a:t>あっ！</a:t>
            </a:r>
            <a:endParaRPr lang="en-US" altLang="ja-JP" sz="800" b="1" dirty="0">
              <a:solidFill>
                <a:srgbClr val="FF0000"/>
              </a:solidFill>
              <a:latin typeface="HG丸ｺﾞｼｯｸM-PRO" panose="020F0400000000000000" pitchFamily="50" charset="-128"/>
              <a:ea typeface="HG丸ｺﾞｼｯｸM-PRO" panose="020F0400000000000000" pitchFamily="50" charset="-128"/>
            </a:endParaRPr>
          </a:p>
          <a:p>
            <a:pPr algn="ctr"/>
            <a:r>
              <a:rPr kumimoji="1" lang="ja-JP" altLang="en-US" sz="800" b="1" dirty="0">
                <a:solidFill>
                  <a:srgbClr val="FF0000"/>
                </a:solidFill>
                <a:latin typeface="HG丸ｺﾞｼｯｸM-PRO" panose="020F0400000000000000" pitchFamily="50" charset="-128"/>
                <a:ea typeface="HG丸ｺﾞｼｯｸM-PRO" panose="020F0400000000000000" pitchFamily="50" charset="-128"/>
              </a:rPr>
              <a:t>みて、みて</a:t>
            </a:r>
            <a:endParaRPr kumimoji="1" lang="ja-JP" altLang="en-US" sz="800" dirty="0">
              <a:solidFill>
                <a:schemeClr val="tx1"/>
              </a:solidFill>
            </a:endParaRPr>
          </a:p>
        </p:txBody>
      </p:sp>
      <p:pic>
        <p:nvPicPr>
          <p:cNvPr id="18" name="図 17"/>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rcRect l="15306" t="20939" r="6747" b="30153"/>
          <a:stretch/>
        </p:blipFill>
        <p:spPr>
          <a:xfrm>
            <a:off x="1938837" y="144405"/>
            <a:ext cx="1539844" cy="724632"/>
          </a:xfrm>
          <a:prstGeom prst="rect">
            <a:avLst/>
          </a:prstGeom>
        </p:spPr>
      </p:pic>
      <p:sp>
        <p:nvSpPr>
          <p:cNvPr id="25" name="思考の吹き出し: 雲形 11">
            <a:extLst>
              <a:ext uri="{FF2B5EF4-FFF2-40B4-BE49-F238E27FC236}">
                <a16:creationId xmlns:a16="http://schemas.microsoft.com/office/drawing/2014/main" id="{A7B6D87F-19DF-96CB-8121-168DCAB51EA3}"/>
              </a:ext>
            </a:extLst>
          </p:cNvPr>
          <p:cNvSpPr/>
          <p:nvPr/>
        </p:nvSpPr>
        <p:spPr>
          <a:xfrm rot="21435790">
            <a:off x="108148" y="197615"/>
            <a:ext cx="1771030" cy="717813"/>
          </a:xfrm>
          <a:prstGeom prst="cloudCallout">
            <a:avLst>
              <a:gd name="adj1" fmla="val 62575"/>
              <a:gd name="adj2" fmla="val -9589"/>
            </a:avLst>
          </a:prstGeom>
          <a:solidFill>
            <a:srgbClr val="FFFFCC"/>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rgbClr val="FF0000"/>
                </a:solidFill>
                <a:latin typeface="HG丸ｺﾞｼｯｸM-PRO" panose="020F0600000000000000" pitchFamily="50" charset="-128"/>
                <a:ea typeface="HG丸ｺﾞｼｯｸM-PRO" panose="020F0600000000000000" pitchFamily="50" charset="-128"/>
              </a:rPr>
              <a:t>おじいちゃん</a:t>
            </a:r>
            <a:endParaRPr lang="en-US" altLang="ja-JP" sz="1050" b="1" dirty="0">
              <a:solidFill>
                <a:srgbClr val="FF0000"/>
              </a:solidFill>
              <a:latin typeface="HG丸ｺﾞｼｯｸM-PRO" panose="020F0600000000000000" pitchFamily="50" charset="-128"/>
              <a:ea typeface="HG丸ｺﾞｼｯｸM-PRO" panose="020F0600000000000000" pitchFamily="50" charset="-128"/>
            </a:endParaRPr>
          </a:p>
          <a:p>
            <a:pPr algn="ctr"/>
            <a:r>
              <a:rPr kumimoji="1" lang="ja-JP" altLang="en-US" sz="1050" b="1" dirty="0">
                <a:solidFill>
                  <a:srgbClr val="FF0000"/>
                </a:solidFill>
                <a:latin typeface="HG丸ｺﾞｼｯｸM-PRO" panose="020F0600000000000000" pitchFamily="50" charset="-128"/>
                <a:ea typeface="HG丸ｺﾞｼｯｸM-PRO" panose="020F0600000000000000" pitchFamily="50" charset="-128"/>
              </a:rPr>
              <a:t>かっこいいね！</a:t>
            </a:r>
          </a:p>
        </p:txBody>
      </p:sp>
      <p:pic>
        <p:nvPicPr>
          <p:cNvPr id="24" name="図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3242" y="1922325"/>
            <a:ext cx="1528749" cy="1146562"/>
          </a:xfrm>
          <a:prstGeom prst="roundRect">
            <a:avLst>
              <a:gd name="adj" fmla="val 16667"/>
            </a:avLst>
          </a:prstGeom>
          <a:ln w="28575">
            <a:solidFill>
              <a:srgbClr val="92D05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6" name="図 2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01279" y="1899621"/>
            <a:ext cx="1553309" cy="1164981"/>
          </a:xfrm>
          <a:prstGeom prst="roundRect">
            <a:avLst>
              <a:gd name="adj" fmla="val 16667"/>
            </a:avLst>
          </a:prstGeom>
          <a:ln w="28575">
            <a:solidFill>
              <a:srgbClr val="92D05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7" name="図 26"/>
          <p:cNvPicPr>
            <a:picLocks noChangeAspect="1"/>
          </p:cNvPicPr>
          <p:nvPr/>
        </p:nvPicPr>
        <p:blipFill rotWithShape="1">
          <a:blip r:embed="rId9" cstate="print">
            <a:extLst>
              <a:ext uri="{28A0092B-C50C-407E-A947-70E740481C1C}">
                <a14:useLocalDpi xmlns:a14="http://schemas.microsoft.com/office/drawing/2010/main" val="0"/>
              </a:ext>
            </a:extLst>
          </a:blip>
          <a:srcRect l="20601" r="18500"/>
          <a:stretch/>
        </p:blipFill>
        <p:spPr>
          <a:xfrm>
            <a:off x="4456790" y="1659811"/>
            <a:ext cx="1269191" cy="1563064"/>
          </a:xfrm>
          <a:prstGeom prst="ellipse">
            <a:avLst/>
          </a:prstGeom>
          <a:ln>
            <a:noFill/>
          </a:ln>
          <a:effectLst>
            <a:softEdge rad="112500"/>
          </a:effectLst>
        </p:spPr>
      </p:pic>
      <p:pic>
        <p:nvPicPr>
          <p:cNvPr id="28" name="図 27"/>
          <p:cNvPicPr>
            <a:picLocks noChangeAspect="1"/>
          </p:cNvPicPr>
          <p:nvPr/>
        </p:nvPicPr>
        <p:blipFill>
          <a:blip r:embed="rId10" cstate="print">
            <a:extLst>
              <a:ext uri="{BEBA8EAE-BF5A-486C-A8C5-ECC9F3942E4B}">
                <a14:imgProps xmlns:a14="http://schemas.microsoft.com/office/drawing/2010/main">
                  <a14:imgLayer r:embed="rId11">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461703" y="2138635"/>
            <a:ext cx="915935" cy="686951"/>
          </a:xfrm>
          <a:prstGeom prst="roundRect">
            <a:avLst>
              <a:gd name="adj" fmla="val 16667"/>
            </a:avLst>
          </a:prstGeom>
          <a:ln w="28575">
            <a:solidFill>
              <a:srgbClr val="92D05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51901041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1489</TotalTime>
  <Words>410</Words>
  <Application>Microsoft Office PowerPoint</Application>
  <PresentationFormat>A4 210 x 297 mm</PresentationFormat>
  <Paragraphs>56</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HG丸ｺﾞｼｯｸM-PRO</vt:lpstr>
      <vt:lpstr>UD デジタル 教科書体 NK-R</vt:lpstr>
      <vt:lpstr>游ゴシック</vt:lpstr>
      <vt:lpstr>Arial</vt:lpstr>
      <vt:lpstr>Calibri</vt:lpstr>
      <vt:lpstr>Office ​​テーマ</vt:lpstr>
      <vt:lpstr>PowerPoint プレゼンテーション</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Mikako</dc:creator>
  <cp:lastModifiedBy>Kei Tamura</cp:lastModifiedBy>
  <cp:revision>94</cp:revision>
  <cp:lastPrinted>2023-05-08T02:44:37Z</cp:lastPrinted>
  <dcterms:created xsi:type="dcterms:W3CDTF">2018-05-27T04:51:24Z</dcterms:created>
  <dcterms:modified xsi:type="dcterms:W3CDTF">2024-05-07T03:10:01Z</dcterms:modified>
</cp:coreProperties>
</file>