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601200" cy="12801600" type="A3"/>
  <p:notesSz cx="6797675" cy="9926638"/>
  <p:defaultTextStyle>
    <a:defPPr>
      <a:defRPr lang="ja-JP"/>
    </a:defPPr>
    <a:lvl1pPr marL="0" algn="l" defTabSz="1279930" rtl="0" eaLnBrk="1" latinLnBrk="0" hangingPunct="1">
      <a:defRPr kumimoji="1" sz="2539" kern="1200">
        <a:solidFill>
          <a:schemeClr val="tx1"/>
        </a:solidFill>
        <a:latin typeface="+mn-lt"/>
        <a:ea typeface="+mn-ea"/>
        <a:cs typeface="+mn-cs"/>
      </a:defRPr>
    </a:lvl1pPr>
    <a:lvl2pPr marL="639965" algn="l" defTabSz="1279930" rtl="0" eaLnBrk="1" latinLnBrk="0" hangingPunct="1">
      <a:defRPr kumimoji="1" sz="2539" kern="1200">
        <a:solidFill>
          <a:schemeClr val="tx1"/>
        </a:solidFill>
        <a:latin typeface="+mn-lt"/>
        <a:ea typeface="+mn-ea"/>
        <a:cs typeface="+mn-cs"/>
      </a:defRPr>
    </a:lvl2pPr>
    <a:lvl3pPr marL="1279930" algn="l" defTabSz="1279930" rtl="0" eaLnBrk="1" latinLnBrk="0" hangingPunct="1">
      <a:defRPr kumimoji="1" sz="2539" kern="1200">
        <a:solidFill>
          <a:schemeClr val="tx1"/>
        </a:solidFill>
        <a:latin typeface="+mn-lt"/>
        <a:ea typeface="+mn-ea"/>
        <a:cs typeface="+mn-cs"/>
      </a:defRPr>
    </a:lvl3pPr>
    <a:lvl4pPr marL="1919894" algn="l" defTabSz="1279930" rtl="0" eaLnBrk="1" latinLnBrk="0" hangingPunct="1">
      <a:defRPr kumimoji="1" sz="2539" kern="1200">
        <a:solidFill>
          <a:schemeClr val="tx1"/>
        </a:solidFill>
        <a:latin typeface="+mn-lt"/>
        <a:ea typeface="+mn-ea"/>
        <a:cs typeface="+mn-cs"/>
      </a:defRPr>
    </a:lvl4pPr>
    <a:lvl5pPr marL="2559858" algn="l" defTabSz="1279930" rtl="0" eaLnBrk="1" latinLnBrk="0" hangingPunct="1">
      <a:defRPr kumimoji="1" sz="2539" kern="1200">
        <a:solidFill>
          <a:schemeClr val="tx1"/>
        </a:solidFill>
        <a:latin typeface="+mn-lt"/>
        <a:ea typeface="+mn-ea"/>
        <a:cs typeface="+mn-cs"/>
      </a:defRPr>
    </a:lvl5pPr>
    <a:lvl6pPr marL="3199822" algn="l" defTabSz="1279930" rtl="0" eaLnBrk="1" latinLnBrk="0" hangingPunct="1">
      <a:defRPr kumimoji="1" sz="2539" kern="1200">
        <a:solidFill>
          <a:schemeClr val="tx1"/>
        </a:solidFill>
        <a:latin typeface="+mn-lt"/>
        <a:ea typeface="+mn-ea"/>
        <a:cs typeface="+mn-cs"/>
      </a:defRPr>
    </a:lvl6pPr>
    <a:lvl7pPr marL="3839787" algn="l" defTabSz="1279930" rtl="0" eaLnBrk="1" latinLnBrk="0" hangingPunct="1">
      <a:defRPr kumimoji="1" sz="2539" kern="1200">
        <a:solidFill>
          <a:schemeClr val="tx1"/>
        </a:solidFill>
        <a:latin typeface="+mn-lt"/>
        <a:ea typeface="+mn-ea"/>
        <a:cs typeface="+mn-cs"/>
      </a:defRPr>
    </a:lvl7pPr>
    <a:lvl8pPr marL="4479752" algn="l" defTabSz="1279930" rtl="0" eaLnBrk="1" latinLnBrk="0" hangingPunct="1">
      <a:defRPr kumimoji="1" sz="2539" kern="1200">
        <a:solidFill>
          <a:schemeClr val="tx1"/>
        </a:solidFill>
        <a:latin typeface="+mn-lt"/>
        <a:ea typeface="+mn-ea"/>
        <a:cs typeface="+mn-cs"/>
      </a:defRPr>
    </a:lvl8pPr>
    <a:lvl9pPr marL="5119717" algn="l" defTabSz="1279930" rtl="0" eaLnBrk="1" latinLnBrk="0" hangingPunct="1">
      <a:defRPr kumimoji="1" sz="25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akami" initials="m" lastIdx="1" clrIdx="0">
    <p:extLst>
      <p:ext uri="{19B8F6BF-5375-455C-9EA6-DF929625EA0E}">
        <p15:presenceInfo xmlns:p15="http://schemas.microsoft.com/office/powerpoint/2012/main" userId="murakam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FFCC"/>
    <a:srgbClr val="FF99CC"/>
    <a:srgbClr val="FFCCCC"/>
    <a:srgbClr val="FFFF99"/>
    <a:srgbClr val="FF3399"/>
    <a:srgbClr val="FFCCFF"/>
    <a:srgbClr val="FF6600"/>
    <a:srgbClr val="FF505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3096" y="102"/>
      </p:cViewPr>
      <p:guideLst>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26E5AB3-7FD5-4ABC-9D7D-CB42CD610D1E}" type="datetimeFigureOut">
              <a:rPr kumimoji="1" lang="ja-JP" altLang="en-US" smtClean="0"/>
              <a:t>2024/6/11</a:t>
            </a:fld>
            <a:endParaRPr kumimoji="1" lang="ja-JP" altLang="en-US"/>
          </a:p>
        </p:txBody>
      </p:sp>
      <p:sp>
        <p:nvSpPr>
          <p:cNvPr id="4" name="スライド イメージ プレースホルダー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6B64AFB-2750-4498-B993-F25000F517EE}" type="slidenum">
              <a:rPr kumimoji="1" lang="ja-JP" altLang="en-US" smtClean="0"/>
              <a:t>‹#›</a:t>
            </a:fld>
            <a:endParaRPr kumimoji="1" lang="ja-JP" altLang="en-US"/>
          </a:p>
        </p:txBody>
      </p:sp>
    </p:spTree>
    <p:extLst>
      <p:ext uri="{BB962C8B-B14F-4D97-AF65-F5344CB8AC3E}">
        <p14:creationId xmlns:p14="http://schemas.microsoft.com/office/powerpoint/2010/main" val="33936758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64AFB-2750-4498-B993-F25000F517EE}" type="slidenum">
              <a:rPr kumimoji="1" lang="ja-JP" altLang="en-US" smtClean="0"/>
              <a:t>1</a:t>
            </a:fld>
            <a:endParaRPr kumimoji="1" lang="ja-JP" altLang="en-US"/>
          </a:p>
        </p:txBody>
      </p:sp>
    </p:spTree>
    <p:extLst>
      <p:ext uri="{BB962C8B-B14F-4D97-AF65-F5344CB8AC3E}">
        <p14:creationId xmlns:p14="http://schemas.microsoft.com/office/powerpoint/2010/main" val="189796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090" y="3976794"/>
            <a:ext cx="8161020" cy="274404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18893" indent="0" algn="ctr">
              <a:buNone/>
              <a:defRPr>
                <a:solidFill>
                  <a:schemeClr val="tx1">
                    <a:tint val="75000"/>
                  </a:schemeClr>
                </a:solidFill>
              </a:defRPr>
            </a:lvl2pPr>
            <a:lvl3pPr marL="1237786" indent="0" algn="ctr">
              <a:buNone/>
              <a:defRPr>
                <a:solidFill>
                  <a:schemeClr val="tx1">
                    <a:tint val="75000"/>
                  </a:schemeClr>
                </a:solidFill>
              </a:defRPr>
            </a:lvl3pPr>
            <a:lvl4pPr marL="1856678" indent="0" algn="ctr">
              <a:buNone/>
              <a:defRPr>
                <a:solidFill>
                  <a:schemeClr val="tx1">
                    <a:tint val="75000"/>
                  </a:schemeClr>
                </a:solidFill>
              </a:defRPr>
            </a:lvl4pPr>
            <a:lvl5pPr marL="2475570" indent="0" algn="ctr">
              <a:buNone/>
              <a:defRPr>
                <a:solidFill>
                  <a:schemeClr val="tx1">
                    <a:tint val="75000"/>
                  </a:schemeClr>
                </a:solidFill>
              </a:defRPr>
            </a:lvl5pPr>
            <a:lvl6pPr marL="3094463" indent="0" algn="ctr">
              <a:buNone/>
              <a:defRPr>
                <a:solidFill>
                  <a:schemeClr val="tx1">
                    <a:tint val="75000"/>
                  </a:schemeClr>
                </a:solidFill>
              </a:defRPr>
            </a:lvl6pPr>
            <a:lvl7pPr marL="3713356" indent="0" algn="ctr">
              <a:buNone/>
              <a:defRPr>
                <a:solidFill>
                  <a:schemeClr val="tx1">
                    <a:tint val="75000"/>
                  </a:schemeClr>
                </a:solidFill>
              </a:defRPr>
            </a:lvl7pPr>
            <a:lvl8pPr marL="4332248" indent="0" algn="ctr">
              <a:buNone/>
              <a:defRPr>
                <a:solidFill>
                  <a:schemeClr val="tx1">
                    <a:tint val="75000"/>
                  </a:schemeClr>
                </a:solidFill>
              </a:defRPr>
            </a:lvl8pPr>
            <a:lvl9pPr marL="49511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70256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48853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9247" y="957158"/>
            <a:ext cx="2268616" cy="203877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3398" y="957158"/>
            <a:ext cx="6645831" cy="203877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167215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76574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8429" y="8226215"/>
            <a:ext cx="8161020" cy="2542540"/>
          </a:xfrm>
        </p:spPr>
        <p:txBody>
          <a:bodyPr anchor="t"/>
          <a:lstStyle>
            <a:lvl1pPr algn="l">
              <a:defRPr sz="5428"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8429" y="5425866"/>
            <a:ext cx="8161020" cy="2800349"/>
          </a:xfrm>
        </p:spPr>
        <p:txBody>
          <a:bodyPr anchor="b"/>
          <a:lstStyle>
            <a:lvl1pPr marL="0" indent="0">
              <a:buNone/>
              <a:defRPr sz="2714">
                <a:solidFill>
                  <a:schemeClr val="tx1">
                    <a:tint val="75000"/>
                  </a:schemeClr>
                </a:solidFill>
              </a:defRPr>
            </a:lvl1pPr>
            <a:lvl2pPr marL="618893" indent="0">
              <a:buNone/>
              <a:defRPr sz="2455">
                <a:solidFill>
                  <a:schemeClr val="tx1">
                    <a:tint val="75000"/>
                  </a:schemeClr>
                </a:solidFill>
              </a:defRPr>
            </a:lvl2pPr>
            <a:lvl3pPr marL="1237786" indent="0">
              <a:buNone/>
              <a:defRPr sz="2068">
                <a:solidFill>
                  <a:schemeClr val="tx1">
                    <a:tint val="75000"/>
                  </a:schemeClr>
                </a:solidFill>
              </a:defRPr>
            </a:lvl3pPr>
            <a:lvl4pPr marL="1856678" indent="0">
              <a:buNone/>
              <a:defRPr sz="1938">
                <a:solidFill>
                  <a:schemeClr val="tx1">
                    <a:tint val="75000"/>
                  </a:schemeClr>
                </a:solidFill>
              </a:defRPr>
            </a:lvl4pPr>
            <a:lvl5pPr marL="2475570" indent="0">
              <a:buNone/>
              <a:defRPr sz="1938">
                <a:solidFill>
                  <a:schemeClr val="tx1">
                    <a:tint val="75000"/>
                  </a:schemeClr>
                </a:solidFill>
              </a:defRPr>
            </a:lvl5pPr>
            <a:lvl6pPr marL="3094463" indent="0">
              <a:buNone/>
              <a:defRPr sz="1938">
                <a:solidFill>
                  <a:schemeClr val="tx1">
                    <a:tint val="75000"/>
                  </a:schemeClr>
                </a:solidFill>
              </a:defRPr>
            </a:lvl6pPr>
            <a:lvl7pPr marL="3713356" indent="0">
              <a:buNone/>
              <a:defRPr sz="1938">
                <a:solidFill>
                  <a:schemeClr val="tx1">
                    <a:tint val="75000"/>
                  </a:schemeClr>
                </a:solidFill>
              </a:defRPr>
            </a:lvl7pPr>
            <a:lvl8pPr marL="4332248" indent="0">
              <a:buNone/>
              <a:defRPr sz="1938">
                <a:solidFill>
                  <a:schemeClr val="tx1">
                    <a:tint val="75000"/>
                  </a:schemeClr>
                </a:solidFill>
              </a:defRPr>
            </a:lvl8pPr>
            <a:lvl9pPr marL="4951141" indent="0">
              <a:buNone/>
              <a:defRPr sz="1938">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175815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3398" y="5576993"/>
            <a:ext cx="4457223" cy="15767898"/>
          </a:xfrm>
        </p:spPr>
        <p:txBody>
          <a:bodyPr/>
          <a:lstStyle>
            <a:lvl1pPr>
              <a:defRPr sz="3748"/>
            </a:lvl1pPr>
            <a:lvl2pPr>
              <a:defRPr sz="3231"/>
            </a:lvl2pPr>
            <a:lvl3pPr>
              <a:defRPr sz="2714"/>
            </a:lvl3pPr>
            <a:lvl4pPr>
              <a:defRPr sz="2455"/>
            </a:lvl4pPr>
            <a:lvl5pPr>
              <a:defRPr sz="2455"/>
            </a:lvl5pPr>
            <a:lvl6pPr>
              <a:defRPr sz="2455"/>
            </a:lvl6pPr>
            <a:lvl7pPr>
              <a:defRPr sz="2455"/>
            </a:lvl7pPr>
            <a:lvl8pPr>
              <a:defRPr sz="2455"/>
            </a:lvl8pPr>
            <a:lvl9pPr>
              <a:defRPr sz="245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20641" y="5576993"/>
            <a:ext cx="4457223" cy="15767898"/>
          </a:xfrm>
        </p:spPr>
        <p:txBody>
          <a:bodyPr/>
          <a:lstStyle>
            <a:lvl1pPr>
              <a:defRPr sz="3748"/>
            </a:lvl1pPr>
            <a:lvl2pPr>
              <a:defRPr sz="3231"/>
            </a:lvl2pPr>
            <a:lvl3pPr>
              <a:defRPr sz="2714"/>
            </a:lvl3pPr>
            <a:lvl4pPr>
              <a:defRPr sz="2455"/>
            </a:lvl4pPr>
            <a:lvl5pPr>
              <a:defRPr sz="2455"/>
            </a:lvl5pPr>
            <a:lvl6pPr>
              <a:defRPr sz="2455"/>
            </a:lvl6pPr>
            <a:lvl7pPr>
              <a:defRPr sz="2455"/>
            </a:lvl7pPr>
            <a:lvl8pPr>
              <a:defRPr sz="2455"/>
            </a:lvl8pPr>
            <a:lvl9pPr>
              <a:defRPr sz="245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4672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0" y="512658"/>
            <a:ext cx="8641080" cy="21336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1" y="2865543"/>
            <a:ext cx="4242197" cy="1194222"/>
          </a:xfrm>
        </p:spPr>
        <p:txBody>
          <a:bodyPr anchor="b"/>
          <a:lstStyle>
            <a:lvl1pPr marL="0" indent="0">
              <a:buNone/>
              <a:defRPr sz="3231" b="1"/>
            </a:lvl1pPr>
            <a:lvl2pPr marL="618893" indent="0">
              <a:buNone/>
              <a:defRPr sz="2714" b="1"/>
            </a:lvl2pPr>
            <a:lvl3pPr marL="1237786" indent="0">
              <a:buNone/>
              <a:defRPr sz="2455" b="1"/>
            </a:lvl3pPr>
            <a:lvl4pPr marL="1856678" indent="0">
              <a:buNone/>
              <a:defRPr sz="2068" b="1"/>
            </a:lvl4pPr>
            <a:lvl5pPr marL="2475570" indent="0">
              <a:buNone/>
              <a:defRPr sz="2068" b="1"/>
            </a:lvl5pPr>
            <a:lvl6pPr marL="3094463" indent="0">
              <a:buNone/>
              <a:defRPr sz="2068" b="1"/>
            </a:lvl6pPr>
            <a:lvl7pPr marL="3713356" indent="0">
              <a:buNone/>
              <a:defRPr sz="2068" b="1"/>
            </a:lvl7pPr>
            <a:lvl8pPr marL="4332248" indent="0">
              <a:buNone/>
              <a:defRPr sz="2068" b="1"/>
            </a:lvl8pPr>
            <a:lvl9pPr marL="4951141" indent="0">
              <a:buNone/>
              <a:defRPr sz="2068"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0061" y="4059766"/>
            <a:ext cx="4242197" cy="7375738"/>
          </a:xfrm>
        </p:spPr>
        <p:txBody>
          <a:bodyPr/>
          <a:lstStyle>
            <a:lvl1pPr>
              <a:defRPr sz="3231"/>
            </a:lvl1pPr>
            <a:lvl2pPr>
              <a:defRPr sz="2714"/>
            </a:lvl2pPr>
            <a:lvl3pPr>
              <a:defRPr sz="2455"/>
            </a:lvl3pPr>
            <a:lvl4pPr>
              <a:defRPr sz="2068"/>
            </a:lvl4pPr>
            <a:lvl5pPr>
              <a:defRPr sz="2068"/>
            </a:lvl5pPr>
            <a:lvl6pPr>
              <a:defRPr sz="2068"/>
            </a:lvl6pPr>
            <a:lvl7pPr>
              <a:defRPr sz="2068"/>
            </a:lvl7pPr>
            <a:lvl8pPr>
              <a:defRPr sz="2068"/>
            </a:lvl8pPr>
            <a:lvl9pPr>
              <a:defRPr sz="206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77278" y="2865543"/>
            <a:ext cx="4243863" cy="1194222"/>
          </a:xfrm>
        </p:spPr>
        <p:txBody>
          <a:bodyPr anchor="b"/>
          <a:lstStyle>
            <a:lvl1pPr marL="0" indent="0">
              <a:buNone/>
              <a:defRPr sz="3231" b="1"/>
            </a:lvl1pPr>
            <a:lvl2pPr marL="618893" indent="0">
              <a:buNone/>
              <a:defRPr sz="2714" b="1"/>
            </a:lvl2pPr>
            <a:lvl3pPr marL="1237786" indent="0">
              <a:buNone/>
              <a:defRPr sz="2455" b="1"/>
            </a:lvl3pPr>
            <a:lvl4pPr marL="1856678" indent="0">
              <a:buNone/>
              <a:defRPr sz="2068" b="1"/>
            </a:lvl4pPr>
            <a:lvl5pPr marL="2475570" indent="0">
              <a:buNone/>
              <a:defRPr sz="2068" b="1"/>
            </a:lvl5pPr>
            <a:lvl6pPr marL="3094463" indent="0">
              <a:buNone/>
              <a:defRPr sz="2068" b="1"/>
            </a:lvl6pPr>
            <a:lvl7pPr marL="3713356" indent="0">
              <a:buNone/>
              <a:defRPr sz="2068" b="1"/>
            </a:lvl7pPr>
            <a:lvl8pPr marL="4332248" indent="0">
              <a:buNone/>
              <a:defRPr sz="2068" b="1"/>
            </a:lvl8pPr>
            <a:lvl9pPr marL="4951141" indent="0">
              <a:buNone/>
              <a:defRPr sz="2068"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77278" y="4059766"/>
            <a:ext cx="4243863" cy="7375738"/>
          </a:xfrm>
        </p:spPr>
        <p:txBody>
          <a:bodyPr/>
          <a:lstStyle>
            <a:lvl1pPr>
              <a:defRPr sz="3231"/>
            </a:lvl1pPr>
            <a:lvl2pPr>
              <a:defRPr sz="2714"/>
            </a:lvl2pPr>
            <a:lvl3pPr>
              <a:defRPr sz="2455"/>
            </a:lvl3pPr>
            <a:lvl4pPr>
              <a:defRPr sz="2068"/>
            </a:lvl4pPr>
            <a:lvl5pPr>
              <a:defRPr sz="2068"/>
            </a:lvl5pPr>
            <a:lvl6pPr>
              <a:defRPr sz="2068"/>
            </a:lvl6pPr>
            <a:lvl7pPr>
              <a:defRPr sz="2068"/>
            </a:lvl7pPr>
            <a:lvl8pPr>
              <a:defRPr sz="2068"/>
            </a:lvl8pPr>
            <a:lvl9pPr>
              <a:defRPr sz="206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102230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82067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55716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1" y="509693"/>
            <a:ext cx="3158729" cy="2169160"/>
          </a:xfrm>
        </p:spPr>
        <p:txBody>
          <a:bodyPr anchor="b"/>
          <a:lstStyle>
            <a:lvl1pPr algn="l">
              <a:defRPr sz="2714"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753803" y="509694"/>
            <a:ext cx="5367338" cy="10925812"/>
          </a:xfrm>
        </p:spPr>
        <p:txBody>
          <a:bodyPr/>
          <a:lstStyle>
            <a:lvl1pPr>
              <a:defRPr sz="4394"/>
            </a:lvl1pPr>
            <a:lvl2pPr>
              <a:defRPr sz="3748"/>
            </a:lvl2pPr>
            <a:lvl3pPr>
              <a:defRPr sz="3231"/>
            </a:lvl3pPr>
            <a:lvl4pPr>
              <a:defRPr sz="2714"/>
            </a:lvl4pPr>
            <a:lvl5pPr>
              <a:defRPr sz="2714"/>
            </a:lvl5pPr>
            <a:lvl6pPr>
              <a:defRPr sz="2714"/>
            </a:lvl6pPr>
            <a:lvl7pPr>
              <a:defRPr sz="2714"/>
            </a:lvl7pPr>
            <a:lvl8pPr>
              <a:defRPr sz="2714"/>
            </a:lvl8pPr>
            <a:lvl9pPr>
              <a:defRPr sz="27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0061" y="2678854"/>
            <a:ext cx="3158729" cy="8756651"/>
          </a:xfrm>
        </p:spPr>
        <p:txBody>
          <a:bodyPr/>
          <a:lstStyle>
            <a:lvl1pPr marL="0" indent="0">
              <a:buNone/>
              <a:defRPr sz="1938"/>
            </a:lvl1pPr>
            <a:lvl2pPr marL="618893" indent="0">
              <a:buNone/>
              <a:defRPr sz="1680"/>
            </a:lvl2pPr>
            <a:lvl3pPr marL="1237786" indent="0">
              <a:buNone/>
              <a:defRPr sz="1292"/>
            </a:lvl3pPr>
            <a:lvl4pPr marL="1856678" indent="0">
              <a:buNone/>
              <a:defRPr sz="1292"/>
            </a:lvl4pPr>
            <a:lvl5pPr marL="2475570" indent="0">
              <a:buNone/>
              <a:defRPr sz="1292"/>
            </a:lvl5pPr>
            <a:lvl6pPr marL="3094463" indent="0">
              <a:buNone/>
              <a:defRPr sz="1292"/>
            </a:lvl6pPr>
            <a:lvl7pPr marL="3713356" indent="0">
              <a:buNone/>
              <a:defRPr sz="1292"/>
            </a:lvl7pPr>
            <a:lvl8pPr marL="4332248" indent="0">
              <a:buNone/>
              <a:defRPr sz="1292"/>
            </a:lvl8pPr>
            <a:lvl9pPr marL="4951141" indent="0">
              <a:buNone/>
              <a:defRPr sz="12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354500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81902" y="8961120"/>
            <a:ext cx="5760720" cy="1057912"/>
          </a:xfrm>
        </p:spPr>
        <p:txBody>
          <a:bodyPr anchor="b"/>
          <a:lstStyle>
            <a:lvl1pPr algn="l">
              <a:defRPr sz="2714" b="1"/>
            </a:lvl1pPr>
          </a:lstStyle>
          <a:p>
            <a:r>
              <a:rPr kumimoji="1" lang="ja-JP" altLang="en-US"/>
              <a:t>マスター タイトルの書式設定</a:t>
            </a:r>
          </a:p>
        </p:txBody>
      </p:sp>
      <p:sp>
        <p:nvSpPr>
          <p:cNvPr id="3" name="図プレースホルダー 2"/>
          <p:cNvSpPr>
            <a:spLocks noGrp="1"/>
          </p:cNvSpPr>
          <p:nvPr>
            <p:ph type="pic" idx="1"/>
          </p:nvPr>
        </p:nvSpPr>
        <p:spPr>
          <a:xfrm>
            <a:off x="1881902" y="1143847"/>
            <a:ext cx="5760720" cy="7680960"/>
          </a:xfrm>
        </p:spPr>
        <p:txBody>
          <a:bodyPr/>
          <a:lstStyle>
            <a:lvl1pPr marL="0" indent="0">
              <a:buNone/>
              <a:defRPr sz="4394"/>
            </a:lvl1pPr>
            <a:lvl2pPr marL="618893" indent="0">
              <a:buNone/>
              <a:defRPr sz="3748"/>
            </a:lvl2pPr>
            <a:lvl3pPr marL="1237786" indent="0">
              <a:buNone/>
              <a:defRPr sz="3231"/>
            </a:lvl3pPr>
            <a:lvl4pPr marL="1856678" indent="0">
              <a:buNone/>
              <a:defRPr sz="2714"/>
            </a:lvl4pPr>
            <a:lvl5pPr marL="2475570" indent="0">
              <a:buNone/>
              <a:defRPr sz="2714"/>
            </a:lvl5pPr>
            <a:lvl6pPr marL="3094463" indent="0">
              <a:buNone/>
              <a:defRPr sz="2714"/>
            </a:lvl6pPr>
            <a:lvl7pPr marL="3713356" indent="0">
              <a:buNone/>
              <a:defRPr sz="2714"/>
            </a:lvl7pPr>
            <a:lvl8pPr marL="4332248" indent="0">
              <a:buNone/>
              <a:defRPr sz="2714"/>
            </a:lvl8pPr>
            <a:lvl9pPr marL="4951141" indent="0">
              <a:buNone/>
              <a:defRPr sz="2714"/>
            </a:lvl9pPr>
          </a:lstStyle>
          <a:p>
            <a:endParaRPr kumimoji="1" lang="ja-JP" altLang="en-US"/>
          </a:p>
        </p:txBody>
      </p:sp>
      <p:sp>
        <p:nvSpPr>
          <p:cNvPr id="4" name="テキスト プレースホルダー 3"/>
          <p:cNvSpPr>
            <a:spLocks noGrp="1"/>
          </p:cNvSpPr>
          <p:nvPr>
            <p:ph type="body" sz="half" idx="2"/>
          </p:nvPr>
        </p:nvSpPr>
        <p:spPr>
          <a:xfrm>
            <a:off x="1881902" y="10019032"/>
            <a:ext cx="5760720" cy="1502408"/>
          </a:xfrm>
        </p:spPr>
        <p:txBody>
          <a:bodyPr/>
          <a:lstStyle>
            <a:lvl1pPr marL="0" indent="0">
              <a:buNone/>
              <a:defRPr sz="1938"/>
            </a:lvl1pPr>
            <a:lvl2pPr marL="618893" indent="0">
              <a:buNone/>
              <a:defRPr sz="1680"/>
            </a:lvl2pPr>
            <a:lvl3pPr marL="1237786" indent="0">
              <a:buNone/>
              <a:defRPr sz="1292"/>
            </a:lvl3pPr>
            <a:lvl4pPr marL="1856678" indent="0">
              <a:buNone/>
              <a:defRPr sz="1292"/>
            </a:lvl4pPr>
            <a:lvl5pPr marL="2475570" indent="0">
              <a:buNone/>
              <a:defRPr sz="1292"/>
            </a:lvl5pPr>
            <a:lvl6pPr marL="3094463" indent="0">
              <a:buNone/>
              <a:defRPr sz="1292"/>
            </a:lvl6pPr>
            <a:lvl7pPr marL="3713356" indent="0">
              <a:buNone/>
              <a:defRPr sz="1292"/>
            </a:lvl7pPr>
            <a:lvl8pPr marL="4332248" indent="0">
              <a:buNone/>
              <a:defRPr sz="1292"/>
            </a:lvl8pPr>
            <a:lvl9pPr marL="4951141" indent="0">
              <a:buNone/>
              <a:defRPr sz="12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73E14A-879F-4A0D-A745-3C189FF41BDD}" type="datetimeFigureOut">
              <a:rPr kumimoji="1" lang="ja-JP" altLang="en-US" smtClean="0"/>
              <a:pPr/>
              <a:t>2024/6/11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28508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0060" y="512658"/>
            <a:ext cx="8641080" cy="21336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0" y="2987041"/>
            <a:ext cx="8641080" cy="8448464"/>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0060" y="11865188"/>
            <a:ext cx="2240280" cy="681567"/>
          </a:xfrm>
          <a:prstGeom prst="rect">
            <a:avLst/>
          </a:prstGeom>
        </p:spPr>
        <p:txBody>
          <a:bodyPr vert="horz" lIns="95782" tIns="47891" rIns="95782" bIns="47891" rtlCol="0" anchor="ctr"/>
          <a:lstStyle>
            <a:lvl1pPr algn="l">
              <a:defRPr sz="1680">
                <a:solidFill>
                  <a:schemeClr val="tx1">
                    <a:tint val="75000"/>
                  </a:schemeClr>
                </a:solidFill>
              </a:defRPr>
            </a:lvl1pPr>
          </a:lstStyle>
          <a:p>
            <a:fld id="{FE73E14A-879F-4A0D-A745-3C189FF41BDD}" type="datetimeFigureOut">
              <a:rPr kumimoji="1" lang="ja-JP" altLang="en-US" smtClean="0"/>
              <a:pPr/>
              <a:t>2024/6/11</a:t>
            </a:fld>
            <a:endParaRPr kumimoji="1" lang="ja-JP" altLang="en-US"/>
          </a:p>
        </p:txBody>
      </p:sp>
      <p:sp>
        <p:nvSpPr>
          <p:cNvPr id="5" name="フッター プレースホルダー 4"/>
          <p:cNvSpPr>
            <a:spLocks noGrp="1"/>
          </p:cNvSpPr>
          <p:nvPr>
            <p:ph type="ftr" sz="quarter" idx="3"/>
          </p:nvPr>
        </p:nvSpPr>
        <p:spPr>
          <a:xfrm>
            <a:off x="3280410" y="11865188"/>
            <a:ext cx="3040380" cy="681567"/>
          </a:xfrm>
          <a:prstGeom prst="rect">
            <a:avLst/>
          </a:prstGeom>
        </p:spPr>
        <p:txBody>
          <a:bodyPr vert="horz" lIns="95782" tIns="47891" rIns="95782" bIns="47891"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80860" y="11865188"/>
            <a:ext cx="2240280" cy="681567"/>
          </a:xfrm>
          <a:prstGeom prst="rect">
            <a:avLst/>
          </a:prstGeom>
        </p:spPr>
        <p:txBody>
          <a:bodyPr vert="horz" lIns="95782" tIns="47891" rIns="95782" bIns="47891" rtlCol="0" anchor="ctr"/>
          <a:lstStyle>
            <a:lvl1pPr algn="r">
              <a:defRPr sz="1680">
                <a:solidFill>
                  <a:schemeClr val="tx1">
                    <a:tint val="75000"/>
                  </a:schemeClr>
                </a:solidFill>
              </a:defRPr>
            </a:lvl1p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4114931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37786" rtl="0" eaLnBrk="1" latinLnBrk="0" hangingPunct="1">
        <a:spcBef>
          <a:spcPct val="0"/>
        </a:spcBef>
        <a:buNone/>
        <a:defRPr kumimoji="1" sz="5945" kern="1200">
          <a:solidFill>
            <a:schemeClr val="tx1"/>
          </a:solidFill>
          <a:latin typeface="+mj-lt"/>
          <a:ea typeface="+mj-ea"/>
          <a:cs typeface="+mj-cs"/>
        </a:defRPr>
      </a:lvl1pPr>
    </p:titleStyle>
    <p:bodyStyle>
      <a:lvl1pPr marL="464170" indent="-464170" algn="l" defTabSz="1237786" rtl="0" eaLnBrk="1" latinLnBrk="0" hangingPunct="1">
        <a:spcBef>
          <a:spcPct val="20000"/>
        </a:spcBef>
        <a:buFont typeface="Arial" pitchFamily="34" charset="0"/>
        <a:buChar char="•"/>
        <a:defRPr kumimoji="1" sz="4394" kern="1200">
          <a:solidFill>
            <a:schemeClr val="tx1"/>
          </a:solidFill>
          <a:latin typeface="+mn-lt"/>
          <a:ea typeface="+mn-ea"/>
          <a:cs typeface="+mn-cs"/>
        </a:defRPr>
      </a:lvl1pPr>
      <a:lvl2pPr marL="1005700" indent="-386807" algn="l" defTabSz="1237786" rtl="0" eaLnBrk="1" latinLnBrk="0" hangingPunct="1">
        <a:spcBef>
          <a:spcPct val="20000"/>
        </a:spcBef>
        <a:buFont typeface="Arial" pitchFamily="34" charset="0"/>
        <a:buChar char="–"/>
        <a:defRPr kumimoji="1" sz="3748" kern="1200">
          <a:solidFill>
            <a:schemeClr val="tx1"/>
          </a:solidFill>
          <a:latin typeface="+mn-lt"/>
          <a:ea typeface="+mn-ea"/>
          <a:cs typeface="+mn-cs"/>
        </a:defRPr>
      </a:lvl2pPr>
      <a:lvl3pPr marL="1547232" indent="-309446" algn="l" defTabSz="1237786" rtl="0" eaLnBrk="1" latinLnBrk="0" hangingPunct="1">
        <a:spcBef>
          <a:spcPct val="20000"/>
        </a:spcBef>
        <a:buFont typeface="Arial" pitchFamily="34" charset="0"/>
        <a:buChar char="•"/>
        <a:defRPr kumimoji="1" sz="3231" kern="1200">
          <a:solidFill>
            <a:schemeClr val="tx1"/>
          </a:solidFill>
          <a:latin typeface="+mn-lt"/>
          <a:ea typeface="+mn-ea"/>
          <a:cs typeface="+mn-cs"/>
        </a:defRPr>
      </a:lvl3pPr>
      <a:lvl4pPr marL="2166124" indent="-309446" algn="l" defTabSz="1237786" rtl="0" eaLnBrk="1" latinLnBrk="0" hangingPunct="1">
        <a:spcBef>
          <a:spcPct val="20000"/>
        </a:spcBef>
        <a:buFont typeface="Arial" pitchFamily="34" charset="0"/>
        <a:buChar char="–"/>
        <a:defRPr kumimoji="1" sz="2714" kern="1200">
          <a:solidFill>
            <a:schemeClr val="tx1"/>
          </a:solidFill>
          <a:latin typeface="+mn-lt"/>
          <a:ea typeface="+mn-ea"/>
          <a:cs typeface="+mn-cs"/>
        </a:defRPr>
      </a:lvl4pPr>
      <a:lvl5pPr marL="2785016" indent="-309446" algn="l" defTabSz="1237786" rtl="0" eaLnBrk="1" latinLnBrk="0" hangingPunct="1">
        <a:spcBef>
          <a:spcPct val="20000"/>
        </a:spcBef>
        <a:buFont typeface="Arial" pitchFamily="34" charset="0"/>
        <a:buChar char="»"/>
        <a:defRPr kumimoji="1" sz="2714" kern="1200">
          <a:solidFill>
            <a:schemeClr val="tx1"/>
          </a:solidFill>
          <a:latin typeface="+mn-lt"/>
          <a:ea typeface="+mn-ea"/>
          <a:cs typeface="+mn-cs"/>
        </a:defRPr>
      </a:lvl5pPr>
      <a:lvl6pPr marL="3403909" indent="-309446" algn="l" defTabSz="1237786" rtl="0" eaLnBrk="1" latinLnBrk="0" hangingPunct="1">
        <a:spcBef>
          <a:spcPct val="20000"/>
        </a:spcBef>
        <a:buFont typeface="Arial" pitchFamily="34" charset="0"/>
        <a:buChar char="•"/>
        <a:defRPr kumimoji="1" sz="2714" kern="1200">
          <a:solidFill>
            <a:schemeClr val="tx1"/>
          </a:solidFill>
          <a:latin typeface="+mn-lt"/>
          <a:ea typeface="+mn-ea"/>
          <a:cs typeface="+mn-cs"/>
        </a:defRPr>
      </a:lvl6pPr>
      <a:lvl7pPr marL="4022802" indent="-309446" algn="l" defTabSz="1237786" rtl="0" eaLnBrk="1" latinLnBrk="0" hangingPunct="1">
        <a:spcBef>
          <a:spcPct val="20000"/>
        </a:spcBef>
        <a:buFont typeface="Arial" pitchFamily="34" charset="0"/>
        <a:buChar char="•"/>
        <a:defRPr kumimoji="1" sz="2714" kern="1200">
          <a:solidFill>
            <a:schemeClr val="tx1"/>
          </a:solidFill>
          <a:latin typeface="+mn-lt"/>
          <a:ea typeface="+mn-ea"/>
          <a:cs typeface="+mn-cs"/>
        </a:defRPr>
      </a:lvl7pPr>
      <a:lvl8pPr marL="4641695" indent="-309446" algn="l" defTabSz="1237786" rtl="0" eaLnBrk="1" latinLnBrk="0" hangingPunct="1">
        <a:spcBef>
          <a:spcPct val="20000"/>
        </a:spcBef>
        <a:buFont typeface="Arial" pitchFamily="34" charset="0"/>
        <a:buChar char="•"/>
        <a:defRPr kumimoji="1" sz="2714" kern="1200">
          <a:solidFill>
            <a:schemeClr val="tx1"/>
          </a:solidFill>
          <a:latin typeface="+mn-lt"/>
          <a:ea typeface="+mn-ea"/>
          <a:cs typeface="+mn-cs"/>
        </a:defRPr>
      </a:lvl8pPr>
      <a:lvl9pPr marL="5260588" indent="-309446" algn="l" defTabSz="1237786" rtl="0" eaLnBrk="1" latinLnBrk="0" hangingPunct="1">
        <a:spcBef>
          <a:spcPct val="20000"/>
        </a:spcBef>
        <a:buFont typeface="Arial" pitchFamily="34" charset="0"/>
        <a:buChar char="•"/>
        <a:defRPr kumimoji="1" sz="2714" kern="1200">
          <a:solidFill>
            <a:schemeClr val="tx1"/>
          </a:solidFill>
          <a:latin typeface="+mn-lt"/>
          <a:ea typeface="+mn-ea"/>
          <a:cs typeface="+mn-cs"/>
        </a:defRPr>
      </a:lvl9pPr>
    </p:bodyStyle>
    <p:otherStyle>
      <a:defPPr>
        <a:defRPr lang="ja-JP"/>
      </a:defPPr>
      <a:lvl1pPr marL="0" algn="l" defTabSz="1237786" rtl="0" eaLnBrk="1" latinLnBrk="0" hangingPunct="1">
        <a:defRPr kumimoji="1" sz="2455" kern="1200">
          <a:solidFill>
            <a:schemeClr val="tx1"/>
          </a:solidFill>
          <a:latin typeface="+mn-lt"/>
          <a:ea typeface="+mn-ea"/>
          <a:cs typeface="+mn-cs"/>
        </a:defRPr>
      </a:lvl1pPr>
      <a:lvl2pPr marL="618893" algn="l" defTabSz="1237786" rtl="0" eaLnBrk="1" latinLnBrk="0" hangingPunct="1">
        <a:defRPr kumimoji="1" sz="2455" kern="1200">
          <a:solidFill>
            <a:schemeClr val="tx1"/>
          </a:solidFill>
          <a:latin typeface="+mn-lt"/>
          <a:ea typeface="+mn-ea"/>
          <a:cs typeface="+mn-cs"/>
        </a:defRPr>
      </a:lvl2pPr>
      <a:lvl3pPr marL="1237786" algn="l" defTabSz="1237786" rtl="0" eaLnBrk="1" latinLnBrk="0" hangingPunct="1">
        <a:defRPr kumimoji="1" sz="2455" kern="1200">
          <a:solidFill>
            <a:schemeClr val="tx1"/>
          </a:solidFill>
          <a:latin typeface="+mn-lt"/>
          <a:ea typeface="+mn-ea"/>
          <a:cs typeface="+mn-cs"/>
        </a:defRPr>
      </a:lvl3pPr>
      <a:lvl4pPr marL="1856678" algn="l" defTabSz="1237786" rtl="0" eaLnBrk="1" latinLnBrk="0" hangingPunct="1">
        <a:defRPr kumimoji="1" sz="2455" kern="1200">
          <a:solidFill>
            <a:schemeClr val="tx1"/>
          </a:solidFill>
          <a:latin typeface="+mn-lt"/>
          <a:ea typeface="+mn-ea"/>
          <a:cs typeface="+mn-cs"/>
        </a:defRPr>
      </a:lvl4pPr>
      <a:lvl5pPr marL="2475570" algn="l" defTabSz="1237786" rtl="0" eaLnBrk="1" latinLnBrk="0" hangingPunct="1">
        <a:defRPr kumimoji="1" sz="2455" kern="1200">
          <a:solidFill>
            <a:schemeClr val="tx1"/>
          </a:solidFill>
          <a:latin typeface="+mn-lt"/>
          <a:ea typeface="+mn-ea"/>
          <a:cs typeface="+mn-cs"/>
        </a:defRPr>
      </a:lvl5pPr>
      <a:lvl6pPr marL="3094463" algn="l" defTabSz="1237786" rtl="0" eaLnBrk="1" latinLnBrk="0" hangingPunct="1">
        <a:defRPr kumimoji="1" sz="2455" kern="1200">
          <a:solidFill>
            <a:schemeClr val="tx1"/>
          </a:solidFill>
          <a:latin typeface="+mn-lt"/>
          <a:ea typeface="+mn-ea"/>
          <a:cs typeface="+mn-cs"/>
        </a:defRPr>
      </a:lvl6pPr>
      <a:lvl7pPr marL="3713356" algn="l" defTabSz="1237786" rtl="0" eaLnBrk="1" latinLnBrk="0" hangingPunct="1">
        <a:defRPr kumimoji="1" sz="2455" kern="1200">
          <a:solidFill>
            <a:schemeClr val="tx1"/>
          </a:solidFill>
          <a:latin typeface="+mn-lt"/>
          <a:ea typeface="+mn-ea"/>
          <a:cs typeface="+mn-cs"/>
        </a:defRPr>
      </a:lvl7pPr>
      <a:lvl8pPr marL="4332248" algn="l" defTabSz="1237786" rtl="0" eaLnBrk="1" latinLnBrk="0" hangingPunct="1">
        <a:defRPr kumimoji="1" sz="2455" kern="1200">
          <a:solidFill>
            <a:schemeClr val="tx1"/>
          </a:solidFill>
          <a:latin typeface="+mn-lt"/>
          <a:ea typeface="+mn-ea"/>
          <a:cs typeface="+mn-cs"/>
        </a:defRPr>
      </a:lvl8pPr>
      <a:lvl9pPr marL="4951141" algn="l" defTabSz="1237786" rtl="0" eaLnBrk="1" latinLnBrk="0" hangingPunct="1">
        <a:defRPr kumimoji="1" sz="24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jfif"/><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人, グループ, 子供, 民衆 が含まれている画像&#10;&#10;自動的に生成された説明">
            <a:extLst>
              <a:ext uri="{FF2B5EF4-FFF2-40B4-BE49-F238E27FC236}">
                <a16:creationId xmlns:a16="http://schemas.microsoft.com/office/drawing/2014/main" id="{021C0B74-7473-0210-47C1-4D2CABD54D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32" y="4166834"/>
            <a:ext cx="3062336" cy="2296752"/>
          </a:xfrm>
          <a:prstGeom prst="rect">
            <a:avLst/>
          </a:prstGeom>
        </p:spPr>
      </p:pic>
      <p:sp>
        <p:nvSpPr>
          <p:cNvPr id="58" name="楕円 57">
            <a:extLst>
              <a:ext uri="{FF2B5EF4-FFF2-40B4-BE49-F238E27FC236}">
                <a16:creationId xmlns:a16="http://schemas.microsoft.com/office/drawing/2014/main" id="{2F6B33A3-77E8-8629-9315-54CA5052F224}"/>
              </a:ext>
            </a:extLst>
          </p:cNvPr>
          <p:cNvSpPr/>
          <p:nvPr/>
        </p:nvSpPr>
        <p:spPr>
          <a:xfrm rot="21055371">
            <a:off x="190138" y="3279874"/>
            <a:ext cx="2388904" cy="1009452"/>
          </a:xfrm>
          <a:prstGeom prst="ellipse">
            <a:avLst/>
          </a:prstGeom>
          <a:solidFill>
            <a:srgbClr val="FFFFCC"/>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五方向 61">
            <a:extLst>
              <a:ext uri="{FF2B5EF4-FFF2-40B4-BE49-F238E27FC236}">
                <a16:creationId xmlns:a16="http://schemas.microsoft.com/office/drawing/2014/main" id="{DE7EE65B-E393-C54E-1808-543460C5F5C4}"/>
              </a:ext>
            </a:extLst>
          </p:cNvPr>
          <p:cNvSpPr/>
          <p:nvPr/>
        </p:nvSpPr>
        <p:spPr>
          <a:xfrm>
            <a:off x="20141" y="39529"/>
            <a:ext cx="6966907" cy="1199476"/>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7" name="テキスト ボックス 6"/>
          <p:cNvSpPr txBox="1"/>
          <p:nvPr/>
        </p:nvSpPr>
        <p:spPr>
          <a:xfrm>
            <a:off x="125469" y="184013"/>
            <a:ext cx="6475304" cy="2503143"/>
          </a:xfrm>
          <a:prstGeom prst="rect">
            <a:avLst/>
          </a:prstGeom>
          <a:noFill/>
        </p:spPr>
        <p:txBody>
          <a:bodyPr wrap="square" lIns="88413" tIns="44207" rIns="88413" bIns="44207" rtlCol="0">
            <a:spAutoFit/>
          </a:bodyPr>
          <a:lstStyle/>
          <a:p>
            <a:r>
              <a:rPr lang="ja-JP" altLang="en-US" sz="3618" b="1" dirty="0">
                <a:solidFill>
                  <a:srgbClr val="FF5050"/>
                </a:solidFill>
                <a:latin typeface="HG丸ｺﾞｼｯｸM-PRO" pitchFamily="50" charset="-128"/>
                <a:ea typeface="HG丸ｺﾞｼｯｸM-PRO" pitchFamily="50" charset="-128"/>
              </a:rPr>
              <a:t>　</a:t>
            </a:r>
            <a:r>
              <a:rPr lang="ja-JP" altLang="en-US" sz="3200" b="1" dirty="0">
                <a:solidFill>
                  <a:srgbClr val="0070C0"/>
                </a:solidFill>
                <a:latin typeface="HG丸ｺﾞｼｯｸM-PRO" pitchFamily="50" charset="-128"/>
                <a:ea typeface="HG丸ｺﾞｼｯｸM-PRO" pitchFamily="50" charset="-128"/>
              </a:rPr>
              <a:t>すごい！すいぞくかんみたい</a:t>
            </a:r>
            <a:r>
              <a:rPr lang="en-US" altLang="ja-JP" sz="3200" b="1" dirty="0">
                <a:solidFill>
                  <a:srgbClr val="0070C0"/>
                </a:solidFill>
                <a:latin typeface="HG丸ｺﾞｼｯｸM-PRO" pitchFamily="50" charset="-128"/>
                <a:ea typeface="HG丸ｺﾞｼｯｸM-PRO" pitchFamily="50" charset="-128"/>
              </a:rPr>
              <a:t>‼</a:t>
            </a:r>
            <a:r>
              <a:rPr lang="ja-JP" altLang="en-US" sz="3200" b="1" dirty="0">
                <a:solidFill>
                  <a:srgbClr val="0070C0"/>
                </a:solidFill>
                <a:latin typeface="HG丸ｺﾞｼｯｸM-PRO" pitchFamily="50" charset="-128"/>
                <a:ea typeface="HG丸ｺﾞｼｯｸM-PRO" pitchFamily="50" charset="-128"/>
              </a:rPr>
              <a:t>　　　</a:t>
            </a:r>
            <a:endParaRPr lang="en-US" altLang="ja-JP" sz="3200" b="1" dirty="0">
              <a:solidFill>
                <a:srgbClr val="0070C0"/>
              </a:solidFill>
              <a:latin typeface="HG丸ｺﾞｼｯｸM-PRO" pitchFamily="50" charset="-128"/>
              <a:ea typeface="HG丸ｺﾞｼｯｸM-PRO" pitchFamily="50" charset="-128"/>
            </a:endParaRPr>
          </a:p>
          <a:p>
            <a:r>
              <a:rPr lang="ja-JP" altLang="en-US" sz="2068" b="1" dirty="0">
                <a:solidFill>
                  <a:srgbClr val="002060"/>
                </a:solidFill>
                <a:latin typeface="HG丸ｺﾞｼｯｸM-PRO" pitchFamily="50" charset="-128"/>
                <a:ea typeface="HG丸ｺﾞｼｯｸM-PRO" pitchFamily="50" charset="-128"/>
              </a:rPr>
              <a:t>　　　　　　　　　　　　　</a:t>
            </a:r>
            <a:r>
              <a:rPr lang="ja-JP" altLang="en-US" sz="1600" dirty="0">
                <a:solidFill>
                  <a:schemeClr val="tx2">
                    <a:lumMod val="60000"/>
                    <a:lumOff val="40000"/>
                  </a:schemeClr>
                </a:solidFill>
                <a:latin typeface="HG丸ｺﾞｼｯｸM-PRO" pitchFamily="50" charset="-128"/>
                <a:ea typeface="HG丸ｺﾞｼｯｸM-PRO" pitchFamily="50" charset="-128"/>
              </a:rPr>
              <a:t>６月</a:t>
            </a:r>
            <a:r>
              <a:rPr lang="en-US" altLang="ja-JP" sz="1600" dirty="0">
                <a:solidFill>
                  <a:schemeClr val="tx2">
                    <a:lumMod val="60000"/>
                    <a:lumOff val="40000"/>
                  </a:schemeClr>
                </a:solidFill>
                <a:latin typeface="HG丸ｺﾞｼｯｸM-PRO" pitchFamily="50" charset="-128"/>
                <a:ea typeface="HG丸ｺﾞｼｯｸM-PRO" pitchFamily="50" charset="-128"/>
              </a:rPr>
              <a:t>11</a:t>
            </a:r>
            <a:r>
              <a:rPr lang="ja-JP" altLang="en-US" sz="1600" dirty="0">
                <a:solidFill>
                  <a:schemeClr val="tx2">
                    <a:lumMod val="60000"/>
                    <a:lumOff val="40000"/>
                  </a:schemeClr>
                </a:solidFill>
                <a:latin typeface="HG丸ｺﾞｼｯｸM-PRO" pitchFamily="50" charset="-128"/>
                <a:ea typeface="HG丸ｺﾞｼｯｸM-PRO" pitchFamily="50" charset="-128"/>
              </a:rPr>
              <a:t>日（火）　黒森保育園　　　　　　　　　</a:t>
            </a:r>
            <a:endParaRPr lang="en-US" altLang="ja-JP" sz="2000" dirty="0">
              <a:solidFill>
                <a:schemeClr val="tx2">
                  <a:lumMod val="60000"/>
                  <a:lumOff val="40000"/>
                </a:schemeClr>
              </a:solidFill>
              <a:latin typeface="HG丸ｺﾞｼｯｸM-PRO" pitchFamily="50" charset="-128"/>
              <a:ea typeface="HG丸ｺﾞｼｯｸM-PRO" pitchFamily="50" charset="-128"/>
            </a:endParaRPr>
          </a:p>
          <a:p>
            <a:endParaRPr lang="en-US" altLang="ja-JP" sz="2000" dirty="0">
              <a:latin typeface="HG丸ｺﾞｼｯｸM-PRO" pitchFamily="50" charset="-128"/>
              <a:ea typeface="HG丸ｺﾞｼｯｸM-PRO" pitchFamily="50" charset="-128"/>
            </a:endParaRPr>
          </a:p>
          <a:p>
            <a:endParaRPr lang="en-US" altLang="ja-JP" sz="2000" dirty="0">
              <a:latin typeface="HG丸ｺﾞｼｯｸM-PRO" pitchFamily="50" charset="-128"/>
              <a:ea typeface="HG丸ｺﾞｼｯｸM-PRO" pitchFamily="50" charset="-128"/>
            </a:endParaRPr>
          </a:p>
          <a:p>
            <a:endParaRPr lang="en-US" altLang="ja-JP" sz="2000" dirty="0">
              <a:latin typeface="HG丸ｺﾞｼｯｸM-PRO" pitchFamily="50" charset="-128"/>
              <a:ea typeface="HG丸ｺﾞｼｯｸM-PRO" pitchFamily="50" charset="-128"/>
            </a:endParaRPr>
          </a:p>
          <a:p>
            <a:r>
              <a:rPr lang="ja-JP" altLang="en-US" sz="2000" dirty="0">
                <a:latin typeface="HG丸ｺﾞｼｯｸM-PRO" pitchFamily="50" charset="-128"/>
                <a:ea typeface="HG丸ｺﾞｼｯｸM-PRO" pitchFamily="50" charset="-128"/>
              </a:rPr>
              <a:t>　　　</a:t>
            </a:r>
            <a:endParaRPr lang="en-US" altLang="ja-JP" sz="2000" dirty="0">
              <a:latin typeface="HG丸ｺﾞｼｯｸM-PRO" pitchFamily="50" charset="-128"/>
              <a:ea typeface="HG丸ｺﾞｼｯｸM-PRO" pitchFamily="50" charset="-128"/>
            </a:endParaRPr>
          </a:p>
          <a:p>
            <a:r>
              <a:rPr lang="ja-JP" altLang="en-US" sz="2000" dirty="0">
                <a:latin typeface="HG丸ｺﾞｼｯｸM-PRO" pitchFamily="50" charset="-128"/>
                <a:ea typeface="HG丸ｺﾞｼｯｸM-PRO" pitchFamily="50" charset="-128"/>
              </a:rPr>
              <a:t>　　　　　　</a:t>
            </a:r>
          </a:p>
        </p:txBody>
      </p:sp>
      <p:sp>
        <p:nvSpPr>
          <p:cNvPr id="14" name="正方形/長方形 13">
            <a:extLst>
              <a:ext uri="{FF2B5EF4-FFF2-40B4-BE49-F238E27FC236}">
                <a16:creationId xmlns:a16="http://schemas.microsoft.com/office/drawing/2014/main" id="{D9F0381A-B02E-0DB0-1DE8-FCA4634F5E42}"/>
              </a:ext>
            </a:extLst>
          </p:cNvPr>
          <p:cNvSpPr/>
          <p:nvPr/>
        </p:nvSpPr>
        <p:spPr>
          <a:xfrm>
            <a:off x="5260324" y="12595309"/>
            <a:ext cx="4340875" cy="1640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6316E049-4EE7-BCE9-B4BC-361EE1F1CC1E}"/>
              </a:ext>
            </a:extLst>
          </p:cNvPr>
          <p:cNvSpPr/>
          <p:nvPr/>
        </p:nvSpPr>
        <p:spPr>
          <a:xfrm rot="538827">
            <a:off x="8913681" y="5526563"/>
            <a:ext cx="13884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550A743F-0F50-5F47-CCD6-384A67B88997}"/>
              </a:ext>
            </a:extLst>
          </p:cNvPr>
          <p:cNvSpPr/>
          <p:nvPr/>
        </p:nvSpPr>
        <p:spPr>
          <a:xfrm rot="538827">
            <a:off x="8160027" y="8536412"/>
            <a:ext cx="124125" cy="73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53A726C8-BA75-AA6F-7A4B-C30C4A0998F6}"/>
              </a:ext>
            </a:extLst>
          </p:cNvPr>
          <p:cNvSpPr/>
          <p:nvPr/>
        </p:nvSpPr>
        <p:spPr>
          <a:xfrm rot="19251688">
            <a:off x="1184672" y="6873680"/>
            <a:ext cx="124125" cy="73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34B31C0C-3BF1-3A14-79D9-2001224C2B6F}"/>
              </a:ext>
            </a:extLst>
          </p:cNvPr>
          <p:cNvSpPr/>
          <p:nvPr/>
        </p:nvSpPr>
        <p:spPr>
          <a:xfrm rot="21219588">
            <a:off x="4228225" y="5273354"/>
            <a:ext cx="124125" cy="73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9170CDA9-4C77-1FAA-F467-746B0617122D}"/>
              </a:ext>
            </a:extLst>
          </p:cNvPr>
          <p:cNvSpPr/>
          <p:nvPr/>
        </p:nvSpPr>
        <p:spPr>
          <a:xfrm rot="21219588">
            <a:off x="7930734" y="8053847"/>
            <a:ext cx="124125" cy="73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E2525CC8-8A36-2CC1-2180-29391DC65CA1}"/>
              </a:ext>
            </a:extLst>
          </p:cNvPr>
          <p:cNvSpPr/>
          <p:nvPr/>
        </p:nvSpPr>
        <p:spPr>
          <a:xfrm rot="21219588">
            <a:off x="2731612" y="10086912"/>
            <a:ext cx="48667" cy="76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FB40FFB2-5AE4-68B0-2448-1006721E1209}"/>
              </a:ext>
            </a:extLst>
          </p:cNvPr>
          <p:cNvSpPr/>
          <p:nvPr/>
        </p:nvSpPr>
        <p:spPr>
          <a:xfrm rot="942539">
            <a:off x="2431133" y="6693422"/>
            <a:ext cx="124125" cy="73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4CC66A1-7E20-0E24-DD92-FF830F037754}"/>
              </a:ext>
            </a:extLst>
          </p:cNvPr>
          <p:cNvSpPr/>
          <p:nvPr/>
        </p:nvSpPr>
        <p:spPr>
          <a:xfrm rot="21219588">
            <a:off x="8788540" y="5279830"/>
            <a:ext cx="124125" cy="73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3BBD7095-A082-B652-8BC1-2D3E497DF1A8}"/>
              </a:ext>
            </a:extLst>
          </p:cNvPr>
          <p:cNvSpPr/>
          <p:nvPr/>
        </p:nvSpPr>
        <p:spPr>
          <a:xfrm rot="17283945">
            <a:off x="6296532" y="4744059"/>
            <a:ext cx="7442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44D9F16D-8574-143B-8246-45BEC5099BF2}"/>
              </a:ext>
            </a:extLst>
          </p:cNvPr>
          <p:cNvSpPr/>
          <p:nvPr/>
        </p:nvSpPr>
        <p:spPr>
          <a:xfrm rot="542401">
            <a:off x="8681896" y="4899538"/>
            <a:ext cx="7442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76285C8E-0245-8DEE-CA01-20B91BBB0FF9}"/>
              </a:ext>
            </a:extLst>
          </p:cNvPr>
          <p:cNvSpPr/>
          <p:nvPr/>
        </p:nvSpPr>
        <p:spPr>
          <a:xfrm rot="19418418">
            <a:off x="1642167" y="6582212"/>
            <a:ext cx="80947" cy="7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DA00D623-4B9D-0EAB-2374-41B0F1FD12A1}"/>
              </a:ext>
            </a:extLst>
          </p:cNvPr>
          <p:cNvSpPr/>
          <p:nvPr/>
        </p:nvSpPr>
        <p:spPr>
          <a:xfrm>
            <a:off x="4345895" y="4719424"/>
            <a:ext cx="7442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E378568D-9AD0-7A9A-7C18-D7E35DD04935}"/>
              </a:ext>
            </a:extLst>
          </p:cNvPr>
          <p:cNvSpPr/>
          <p:nvPr/>
        </p:nvSpPr>
        <p:spPr>
          <a:xfrm>
            <a:off x="791076" y="6664951"/>
            <a:ext cx="133471" cy="605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94FFB01E-3CB3-F91A-5E56-365080C24C61}"/>
              </a:ext>
            </a:extLst>
          </p:cNvPr>
          <p:cNvSpPr/>
          <p:nvPr/>
        </p:nvSpPr>
        <p:spPr>
          <a:xfrm>
            <a:off x="815073" y="6683027"/>
            <a:ext cx="83591" cy="60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a:extLst>
              <a:ext uri="{FF2B5EF4-FFF2-40B4-BE49-F238E27FC236}">
                <a16:creationId xmlns:a16="http://schemas.microsoft.com/office/drawing/2014/main" id="{A815C7F8-FDC6-C2C6-37E0-231FC1D4B406}"/>
              </a:ext>
            </a:extLst>
          </p:cNvPr>
          <p:cNvSpPr/>
          <p:nvPr/>
        </p:nvSpPr>
        <p:spPr>
          <a:xfrm>
            <a:off x="4539223" y="8466633"/>
            <a:ext cx="83591" cy="60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2269004A-6BBE-023F-4E2A-C2844FED81C5}"/>
              </a:ext>
            </a:extLst>
          </p:cNvPr>
          <p:cNvSpPr/>
          <p:nvPr/>
        </p:nvSpPr>
        <p:spPr>
          <a:xfrm rot="1782424">
            <a:off x="8193159" y="8542040"/>
            <a:ext cx="83591" cy="60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BA903F96-B468-28E7-7B93-E1D83F1FDBCE}"/>
              </a:ext>
            </a:extLst>
          </p:cNvPr>
          <p:cNvSpPr/>
          <p:nvPr/>
        </p:nvSpPr>
        <p:spPr>
          <a:xfrm rot="1959045">
            <a:off x="8006575" y="8436362"/>
            <a:ext cx="83591" cy="60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9CC0FAEB-B429-1B5B-E957-F52EEA359B73}"/>
              </a:ext>
            </a:extLst>
          </p:cNvPr>
          <p:cNvSpPr/>
          <p:nvPr/>
        </p:nvSpPr>
        <p:spPr>
          <a:xfrm rot="18589622">
            <a:off x="3908627" y="11675522"/>
            <a:ext cx="110639"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3F4AC68B-EA2E-4704-95E3-C2B4EBBB0A46}"/>
              </a:ext>
            </a:extLst>
          </p:cNvPr>
          <p:cNvSpPr/>
          <p:nvPr/>
        </p:nvSpPr>
        <p:spPr>
          <a:xfrm rot="2571014">
            <a:off x="3075321" y="11973473"/>
            <a:ext cx="110639"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B8D6A892-C41A-5A67-6A28-1F374663BC42}"/>
              </a:ext>
            </a:extLst>
          </p:cNvPr>
          <p:cNvSpPr/>
          <p:nvPr/>
        </p:nvSpPr>
        <p:spPr>
          <a:xfrm rot="18589622">
            <a:off x="4061027" y="11827922"/>
            <a:ext cx="110639"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04774263-4453-E264-754E-F1531D112414}"/>
              </a:ext>
            </a:extLst>
          </p:cNvPr>
          <p:cNvSpPr/>
          <p:nvPr/>
        </p:nvSpPr>
        <p:spPr>
          <a:xfrm rot="20546044">
            <a:off x="8446319" y="10559924"/>
            <a:ext cx="45719"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BE885CA-FC09-ECA2-0D3E-4F33FEF9809F}"/>
              </a:ext>
            </a:extLst>
          </p:cNvPr>
          <p:cNvSpPr/>
          <p:nvPr/>
        </p:nvSpPr>
        <p:spPr>
          <a:xfrm>
            <a:off x="6853050" y="4752924"/>
            <a:ext cx="133998" cy="51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AA4259E-0B53-67C8-68D5-0EF933D7DE7F}"/>
              </a:ext>
            </a:extLst>
          </p:cNvPr>
          <p:cNvSpPr txBox="1"/>
          <p:nvPr/>
        </p:nvSpPr>
        <p:spPr>
          <a:xfrm>
            <a:off x="769518" y="1502818"/>
            <a:ext cx="8285725" cy="3136265"/>
          </a:xfrm>
          <a:prstGeom prst="rect">
            <a:avLst/>
          </a:prstGeom>
          <a:noFill/>
        </p:spPr>
        <p:txBody>
          <a:bodyPr wrap="square" lIns="88413" tIns="44207" rIns="88413" bIns="44207" rtlCol="0">
            <a:spAutoFit/>
          </a:bodyPr>
          <a:lstStyle/>
          <a:p>
            <a:r>
              <a:rPr lang="ja-JP" altLang="en-US" sz="1800" dirty="0">
                <a:latin typeface="HG丸ｺﾞｼｯｸM-PRO" pitchFamily="50" charset="-128"/>
                <a:ea typeface="HG丸ｺﾞｼｯｸM-PRO" pitchFamily="50" charset="-128"/>
              </a:rPr>
              <a:t>　６月１日に親子遠足で、加茂水族館に行ってきました。水族館では、さまざま海の生き物との出会いに大喜び♪また、水族館の大きな水槽や少し薄暗く感じる雰囲気も印象的だったようです。</a:t>
            </a:r>
            <a:endParaRPr lang="en-US" altLang="ja-JP" sz="1800" dirty="0">
              <a:latin typeface="HG丸ｺﾞｼｯｸM-PRO" pitchFamily="50" charset="-128"/>
              <a:ea typeface="HG丸ｺﾞｼｯｸM-PRO" pitchFamily="50" charset="-128"/>
            </a:endParaRPr>
          </a:p>
          <a:p>
            <a:r>
              <a:rPr lang="ja-JP" altLang="en-US" sz="1800" dirty="0">
                <a:latin typeface="HG丸ｺﾞｼｯｸM-PRO" pitchFamily="50" charset="-128"/>
                <a:ea typeface="HG丸ｺﾞｼｯｸM-PRO" pitchFamily="50" charset="-128"/>
              </a:rPr>
              <a:t>　「カメもいたね！おっきかったね！」</a:t>
            </a:r>
            <a:r>
              <a:rPr lang="en-US" altLang="ja-JP" sz="1800" dirty="0">
                <a:latin typeface="HG丸ｺﾞｼｯｸM-PRO" pitchFamily="50" charset="-128"/>
                <a:ea typeface="HG丸ｺﾞｼｯｸM-PRO" pitchFamily="50" charset="-128"/>
              </a:rPr>
              <a:t>…</a:t>
            </a:r>
            <a:r>
              <a:rPr lang="ja-JP" altLang="en-US" sz="1800" dirty="0">
                <a:latin typeface="HG丸ｺﾞｼｯｸM-PRO" pitchFamily="50" charset="-128"/>
                <a:ea typeface="HG丸ｺﾞｼｯｸM-PRO" pitchFamily="50" charset="-128"/>
              </a:rPr>
              <a:t>思い出して友だちや保育者と話をし</a:t>
            </a:r>
            <a:endParaRPr lang="en-US" altLang="ja-JP" sz="1800" dirty="0">
              <a:latin typeface="HG丸ｺﾞｼｯｸM-PRO" pitchFamily="50" charset="-128"/>
              <a:ea typeface="HG丸ｺﾞｼｯｸM-PRO" pitchFamily="50" charset="-128"/>
            </a:endParaRPr>
          </a:p>
          <a:p>
            <a:r>
              <a:rPr lang="ja-JP" altLang="en-US" sz="1800" dirty="0">
                <a:latin typeface="HG丸ｺﾞｼｯｸM-PRO" pitchFamily="50" charset="-128"/>
                <a:ea typeface="HG丸ｺﾞｼｯｸM-PRO" pitchFamily="50" charset="-128"/>
              </a:rPr>
              <a:t>ていた中で、水族館の再現遊びが始まりました。ここ数日の遊びの様子です。</a:t>
            </a:r>
            <a:endParaRPr lang="en-US" altLang="ja-JP" sz="1800" dirty="0">
              <a:latin typeface="HG丸ｺﾞｼｯｸM-PRO" pitchFamily="50" charset="-128"/>
              <a:ea typeface="HG丸ｺﾞｼｯｸM-PRO" pitchFamily="50" charset="-128"/>
            </a:endParaRPr>
          </a:p>
          <a:p>
            <a:r>
              <a:rPr lang="ja-JP" altLang="en-US" sz="1800" dirty="0">
                <a:latin typeface="HG丸ｺﾞｼｯｸM-PRO" pitchFamily="50" charset="-128"/>
                <a:ea typeface="HG丸ｺﾞｼｯｸM-PRO" pitchFamily="50" charset="-128"/>
              </a:rPr>
              <a:t>　　　　　　　　　</a:t>
            </a:r>
            <a:endParaRPr lang="en-US" altLang="ja-JP" sz="1800" dirty="0">
              <a:latin typeface="HG丸ｺﾞｼｯｸM-PRO" pitchFamily="50" charset="-128"/>
              <a:ea typeface="HG丸ｺﾞｼｯｸM-PRO" pitchFamily="50" charset="-128"/>
            </a:endParaRPr>
          </a:p>
          <a:p>
            <a:endParaRPr lang="en-US" altLang="ja-JP" sz="1800" dirty="0">
              <a:latin typeface="HG丸ｺﾞｼｯｸM-PRO" pitchFamily="50" charset="-128"/>
              <a:ea typeface="HG丸ｺﾞｼｯｸM-PRO" pitchFamily="50" charset="-128"/>
            </a:endParaRPr>
          </a:p>
          <a:p>
            <a:endParaRPr lang="en-US" altLang="ja-JP" sz="1800" dirty="0">
              <a:latin typeface="HG丸ｺﾞｼｯｸM-PRO" pitchFamily="50" charset="-128"/>
              <a:ea typeface="HG丸ｺﾞｼｯｸM-PRO" pitchFamily="50" charset="-128"/>
            </a:endParaRPr>
          </a:p>
          <a:p>
            <a:endParaRPr lang="en-US" altLang="ja-JP" sz="1800" dirty="0">
              <a:latin typeface="HG丸ｺﾞｼｯｸM-PRO" pitchFamily="50" charset="-128"/>
              <a:ea typeface="HG丸ｺﾞｼｯｸM-PRO" pitchFamily="50" charset="-128"/>
            </a:endParaRPr>
          </a:p>
          <a:p>
            <a:r>
              <a:rPr lang="ja-JP" altLang="en-US" sz="1800" dirty="0">
                <a:latin typeface="HG丸ｺﾞｼｯｸM-PRO" pitchFamily="50" charset="-128"/>
                <a:ea typeface="HG丸ｺﾞｼｯｸM-PRO" pitchFamily="50" charset="-128"/>
              </a:rPr>
              <a:t>　　　</a:t>
            </a:r>
            <a:endParaRPr lang="en-US" altLang="ja-JP" sz="1800" dirty="0">
              <a:latin typeface="HG丸ｺﾞｼｯｸM-PRO" pitchFamily="50" charset="-128"/>
              <a:ea typeface="HG丸ｺﾞｼｯｸM-PRO" pitchFamily="50" charset="-128"/>
            </a:endParaRPr>
          </a:p>
          <a:p>
            <a:r>
              <a:rPr lang="ja-JP" altLang="en-US" sz="1800" dirty="0">
                <a:latin typeface="HG丸ｺﾞｼｯｸM-PRO" pitchFamily="50" charset="-128"/>
                <a:ea typeface="HG丸ｺﾞｼｯｸM-PRO" pitchFamily="50" charset="-128"/>
              </a:rPr>
              <a:t>　　　　　　</a:t>
            </a:r>
          </a:p>
        </p:txBody>
      </p:sp>
      <p:pic>
        <p:nvPicPr>
          <p:cNvPr id="15" name="図 14" descr="屋内, テーブル, 座る, 少年 が含まれている画像&#10;&#10;自動的に生成された説明">
            <a:extLst>
              <a:ext uri="{FF2B5EF4-FFF2-40B4-BE49-F238E27FC236}">
                <a16:creationId xmlns:a16="http://schemas.microsoft.com/office/drawing/2014/main" id="{874FFF39-C39E-B4D6-34DA-C56A41BD6B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4" t="28615" r="24342" b="13705"/>
          <a:stretch/>
        </p:blipFill>
        <p:spPr>
          <a:xfrm>
            <a:off x="3472575" y="3297543"/>
            <a:ext cx="2471926" cy="1821890"/>
          </a:xfrm>
          <a:prstGeom prst="rect">
            <a:avLst/>
          </a:prstGeom>
        </p:spPr>
      </p:pic>
      <p:pic>
        <p:nvPicPr>
          <p:cNvPr id="19" name="図 18" descr="人, 屋外, 建物, 座る が含まれている画像&#10;&#10;自動的に生成された説明">
            <a:extLst>
              <a:ext uri="{FF2B5EF4-FFF2-40B4-BE49-F238E27FC236}">
                <a16:creationId xmlns:a16="http://schemas.microsoft.com/office/drawing/2014/main" id="{D7A6466B-7608-CD6C-C8A7-0F9745B4A9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3" r="13150"/>
          <a:stretch/>
        </p:blipFill>
        <p:spPr>
          <a:xfrm>
            <a:off x="1339748" y="8121132"/>
            <a:ext cx="2291657" cy="1959969"/>
          </a:xfrm>
          <a:prstGeom prst="rect">
            <a:avLst/>
          </a:prstGeom>
        </p:spPr>
      </p:pic>
      <p:pic>
        <p:nvPicPr>
          <p:cNvPr id="21" name="図 20" descr="人, 子供, 少年, 立つ が含まれている画像&#10;&#10;自動的に生成された説明">
            <a:extLst>
              <a:ext uri="{FF2B5EF4-FFF2-40B4-BE49-F238E27FC236}">
                <a16:creationId xmlns:a16="http://schemas.microsoft.com/office/drawing/2014/main" id="{1155E06D-B128-3952-2B08-3C10C6CBED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150" t="13575"/>
          <a:stretch/>
        </p:blipFill>
        <p:spPr>
          <a:xfrm>
            <a:off x="1762799" y="10179806"/>
            <a:ext cx="3255893" cy="2402314"/>
          </a:xfrm>
          <a:prstGeom prst="rect">
            <a:avLst/>
          </a:prstGeom>
        </p:spPr>
      </p:pic>
      <p:pic>
        <p:nvPicPr>
          <p:cNvPr id="26" name="図 25" descr="人, グループ, スイミング, 立つ が含まれている画像&#10;&#10;自動的に生成された説明">
            <a:extLst>
              <a:ext uri="{FF2B5EF4-FFF2-40B4-BE49-F238E27FC236}">
                <a16:creationId xmlns:a16="http://schemas.microsoft.com/office/drawing/2014/main" id="{2C46D8A2-5C4F-3B3E-2154-1336A4CDA3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5461" y="7056435"/>
            <a:ext cx="3391992" cy="2543994"/>
          </a:xfrm>
          <a:prstGeom prst="rect">
            <a:avLst/>
          </a:prstGeom>
        </p:spPr>
      </p:pic>
      <p:pic>
        <p:nvPicPr>
          <p:cNvPr id="30" name="図 29" descr="雨の中を泳いでいる子供たち&#10;&#10;低い精度で自動的に生成された説明">
            <a:extLst>
              <a:ext uri="{FF2B5EF4-FFF2-40B4-BE49-F238E27FC236}">
                <a16:creationId xmlns:a16="http://schemas.microsoft.com/office/drawing/2014/main" id="{AF970D68-35D7-FA40-9931-3FB9CADDB5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986" t="6052" r="26179" b="5715"/>
          <a:stretch/>
        </p:blipFill>
        <p:spPr>
          <a:xfrm>
            <a:off x="7217684" y="7143192"/>
            <a:ext cx="2269320" cy="2509764"/>
          </a:xfrm>
          <a:prstGeom prst="rect">
            <a:avLst/>
          </a:prstGeom>
        </p:spPr>
      </p:pic>
      <p:pic>
        <p:nvPicPr>
          <p:cNvPr id="35" name="図 34" descr="人, 立つ, 子供, グループ が含まれている画像&#10;&#10;自動的に生成された説明">
            <a:extLst>
              <a:ext uri="{FF2B5EF4-FFF2-40B4-BE49-F238E27FC236}">
                <a16:creationId xmlns:a16="http://schemas.microsoft.com/office/drawing/2014/main" id="{0DC62A4B-654A-F5DC-B4B9-20AA1642241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8919" r="11492" b="4774"/>
          <a:stretch/>
        </p:blipFill>
        <p:spPr>
          <a:xfrm>
            <a:off x="6182526" y="4527463"/>
            <a:ext cx="3175228" cy="2322176"/>
          </a:xfrm>
          <a:prstGeom prst="rect">
            <a:avLst/>
          </a:prstGeom>
        </p:spPr>
      </p:pic>
      <p:pic>
        <p:nvPicPr>
          <p:cNvPr id="41" name="図 40" descr="赤ちゃんを抱いて寝ている子供&#10;&#10;自動的に生成された説明">
            <a:extLst>
              <a:ext uri="{FF2B5EF4-FFF2-40B4-BE49-F238E27FC236}">
                <a16:creationId xmlns:a16="http://schemas.microsoft.com/office/drawing/2014/main" id="{F5E18291-CDE0-965A-108B-0757C039FE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4452" y="6913017"/>
            <a:ext cx="2121192" cy="1590894"/>
          </a:xfrm>
          <a:prstGeom prst="rect">
            <a:avLst/>
          </a:prstGeom>
        </p:spPr>
      </p:pic>
      <p:pic>
        <p:nvPicPr>
          <p:cNvPr id="45" name="図 44" descr="人, 座る, グループ, 子供 が含まれている画像&#10;&#10;自動的に生成された説明">
            <a:extLst>
              <a:ext uri="{FF2B5EF4-FFF2-40B4-BE49-F238E27FC236}">
                <a16:creationId xmlns:a16="http://schemas.microsoft.com/office/drawing/2014/main" id="{9E2BE834-981E-618D-D65F-DA42D7C387C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29878"/>
          <a:stretch/>
        </p:blipFill>
        <p:spPr>
          <a:xfrm>
            <a:off x="7140473" y="9834885"/>
            <a:ext cx="2346531" cy="2509763"/>
          </a:xfrm>
          <a:prstGeom prst="rect">
            <a:avLst/>
          </a:prstGeom>
        </p:spPr>
      </p:pic>
      <p:pic>
        <p:nvPicPr>
          <p:cNvPr id="47" name="図 46" descr="男, 落書き, 立つ, 冷蔵庫 が含まれている画像&#10;&#10;自動的に生成された説明">
            <a:extLst>
              <a:ext uri="{FF2B5EF4-FFF2-40B4-BE49-F238E27FC236}">
                <a16:creationId xmlns:a16="http://schemas.microsoft.com/office/drawing/2014/main" id="{D2FF6A1C-1487-6027-3F3F-5D5E7DCBE1E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4125" t="7030" r="24688" b="28408"/>
          <a:stretch/>
        </p:blipFill>
        <p:spPr>
          <a:xfrm rot="5400000">
            <a:off x="2124276" y="6794807"/>
            <a:ext cx="1263337" cy="1195096"/>
          </a:xfrm>
          <a:prstGeom prst="rect">
            <a:avLst/>
          </a:prstGeom>
        </p:spPr>
      </p:pic>
      <p:pic>
        <p:nvPicPr>
          <p:cNvPr id="55" name="図 54" descr="子供, 女の子, 若い, 持つ が含まれている画像&#10;&#10;自動的に生成された説明">
            <a:extLst>
              <a:ext uri="{FF2B5EF4-FFF2-40B4-BE49-F238E27FC236}">
                <a16:creationId xmlns:a16="http://schemas.microsoft.com/office/drawing/2014/main" id="{88E4C849-8C2B-A664-C76A-B0961CC75DE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4816025" y="10227454"/>
            <a:ext cx="2527115" cy="1895336"/>
          </a:xfrm>
          <a:prstGeom prst="rect">
            <a:avLst/>
          </a:prstGeom>
        </p:spPr>
      </p:pic>
      <p:sp>
        <p:nvSpPr>
          <p:cNvPr id="57" name="テキスト ボックス 56">
            <a:extLst>
              <a:ext uri="{FF2B5EF4-FFF2-40B4-BE49-F238E27FC236}">
                <a16:creationId xmlns:a16="http://schemas.microsoft.com/office/drawing/2014/main" id="{25B04F01-0CB2-0C3B-10A2-7FF33E0FEC4A}"/>
              </a:ext>
            </a:extLst>
          </p:cNvPr>
          <p:cNvSpPr txBox="1"/>
          <p:nvPr/>
        </p:nvSpPr>
        <p:spPr>
          <a:xfrm rot="20951104">
            <a:off x="396850" y="3383138"/>
            <a:ext cx="2242995" cy="830997"/>
          </a:xfrm>
          <a:prstGeom prst="rect">
            <a:avLst/>
          </a:prstGeom>
          <a:noFill/>
        </p:spPr>
        <p:txBody>
          <a:bodyPr wrap="square" rtlCol="0">
            <a:spAutoFit/>
          </a:bodyPr>
          <a:lstStyle/>
          <a:p>
            <a:r>
              <a:rPr lang="ja-JP" altLang="en-US" sz="1400" dirty="0">
                <a:latin typeface="AR P丸ゴシック体M04" panose="020F0600000000000000" pitchFamily="50" charset="-128"/>
                <a:ea typeface="AR P丸ゴシック体M04" panose="020F0600000000000000" pitchFamily="50" charset="-128"/>
              </a:rPr>
              <a:t>新聞紙をつなげて</a:t>
            </a:r>
            <a:endParaRPr lang="en-US" altLang="ja-JP" sz="1400" dirty="0">
              <a:latin typeface="AR P丸ゴシック体M04" panose="020F0600000000000000" pitchFamily="50" charset="-128"/>
              <a:ea typeface="AR P丸ゴシック体M04" panose="020F0600000000000000" pitchFamily="50" charset="-128"/>
            </a:endParaRPr>
          </a:p>
          <a:p>
            <a:r>
              <a:rPr lang="ja-JP" altLang="en-US" sz="2000" u="sng" dirty="0">
                <a:solidFill>
                  <a:srgbClr val="00B0F0"/>
                </a:solidFill>
                <a:latin typeface="AR P丸ゴシック体M04" panose="020F0600000000000000" pitchFamily="50" charset="-128"/>
                <a:ea typeface="AR P丸ゴシック体M04" panose="020F0600000000000000" pitchFamily="50" charset="-128"/>
              </a:rPr>
              <a:t>新聞紙ドーム作り</a:t>
            </a:r>
            <a:endParaRPr lang="en-US" altLang="ja-JP" sz="2000" u="sng" dirty="0">
              <a:solidFill>
                <a:srgbClr val="00B0F0"/>
              </a:solidFill>
              <a:latin typeface="AR P丸ゴシック体M04" panose="020F0600000000000000" pitchFamily="50" charset="-128"/>
              <a:ea typeface="AR P丸ゴシック体M04" panose="020F0600000000000000" pitchFamily="50" charset="-128"/>
            </a:endParaRPr>
          </a:p>
          <a:p>
            <a:endParaRPr kumimoji="1" lang="en-US" altLang="ja-JP" sz="1400" dirty="0">
              <a:latin typeface="HGP創英丸ﾎﾟｯﾌﾟ体" panose="040F0900000000000000" pitchFamily="50" charset="-128"/>
              <a:ea typeface="HGP創英丸ﾎﾟｯﾌﾟ体" panose="040F0900000000000000" pitchFamily="50" charset="-128"/>
            </a:endParaRPr>
          </a:p>
        </p:txBody>
      </p:sp>
      <p:sp>
        <p:nvSpPr>
          <p:cNvPr id="60" name="矢印: 右 59">
            <a:extLst>
              <a:ext uri="{FF2B5EF4-FFF2-40B4-BE49-F238E27FC236}">
                <a16:creationId xmlns:a16="http://schemas.microsoft.com/office/drawing/2014/main" id="{FC569E19-2741-FFE0-CEA2-08B57A0010EA}"/>
              </a:ext>
            </a:extLst>
          </p:cNvPr>
          <p:cNvSpPr/>
          <p:nvPr/>
        </p:nvSpPr>
        <p:spPr>
          <a:xfrm>
            <a:off x="3989041" y="5155478"/>
            <a:ext cx="1523889" cy="338499"/>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29B41D68-ABAD-62A5-532D-35E16A20E167}"/>
              </a:ext>
            </a:extLst>
          </p:cNvPr>
          <p:cNvSpPr txBox="1"/>
          <p:nvPr/>
        </p:nvSpPr>
        <p:spPr>
          <a:xfrm>
            <a:off x="6091826" y="3267387"/>
            <a:ext cx="2242995" cy="738664"/>
          </a:xfrm>
          <a:prstGeom prst="rect">
            <a:avLst/>
          </a:prstGeom>
          <a:noFill/>
        </p:spPr>
        <p:txBody>
          <a:bodyPr wrap="square" rtlCol="0">
            <a:spAutoFit/>
          </a:bodyPr>
          <a:lstStyle/>
          <a:p>
            <a:r>
              <a:rPr lang="ja-JP" altLang="en-US" sz="1400" dirty="0">
                <a:latin typeface="AR P丸ゴシック体M04" panose="020F0600000000000000" pitchFamily="50" charset="-128"/>
                <a:ea typeface="AR P丸ゴシック体M04" panose="020F0600000000000000" pitchFamily="50" charset="-128"/>
              </a:rPr>
              <a:t>新聞紙のあとは</a:t>
            </a:r>
            <a:endParaRPr lang="en-US" altLang="ja-JP" sz="1400" dirty="0">
              <a:latin typeface="AR P丸ゴシック体M04" panose="020F0600000000000000" pitchFamily="50" charset="-128"/>
              <a:ea typeface="AR P丸ゴシック体M04" panose="020F0600000000000000" pitchFamily="50" charset="-128"/>
            </a:endParaRPr>
          </a:p>
          <a:p>
            <a:r>
              <a:rPr lang="ja-JP" altLang="en-US" sz="1400" dirty="0">
                <a:latin typeface="AR P丸ゴシック体M04" panose="020F0600000000000000" pitchFamily="50" charset="-128"/>
                <a:ea typeface="AR P丸ゴシック体M04" panose="020F0600000000000000" pitchFamily="50" charset="-128"/>
              </a:rPr>
              <a:t>青色のビニールも貼るよ</a:t>
            </a:r>
            <a:endParaRPr lang="en-US" altLang="ja-JP" sz="2000" dirty="0">
              <a:latin typeface="AR P丸ゴシック体M04" panose="020F0600000000000000" pitchFamily="50" charset="-128"/>
              <a:ea typeface="AR P丸ゴシック体M04" panose="020F0600000000000000" pitchFamily="50" charset="-128"/>
            </a:endParaRPr>
          </a:p>
          <a:p>
            <a:endParaRPr kumimoji="1" lang="en-US" altLang="ja-JP" sz="1400" dirty="0">
              <a:latin typeface="HGP創英丸ﾎﾟｯﾌﾟ体" panose="040F0900000000000000" pitchFamily="50" charset="-128"/>
              <a:ea typeface="HGP創英丸ﾎﾟｯﾌﾟ体" panose="040F0900000000000000" pitchFamily="50" charset="-128"/>
            </a:endParaRPr>
          </a:p>
        </p:txBody>
      </p:sp>
      <p:sp>
        <p:nvSpPr>
          <p:cNvPr id="65" name="スマイル 64">
            <a:extLst>
              <a:ext uri="{FF2B5EF4-FFF2-40B4-BE49-F238E27FC236}">
                <a16:creationId xmlns:a16="http://schemas.microsoft.com/office/drawing/2014/main" id="{C19A1416-043A-D501-7C4E-996512C4EF65}"/>
              </a:ext>
            </a:extLst>
          </p:cNvPr>
          <p:cNvSpPr/>
          <p:nvPr/>
        </p:nvSpPr>
        <p:spPr>
          <a:xfrm>
            <a:off x="7420473" y="3966320"/>
            <a:ext cx="652983" cy="497451"/>
          </a:xfrm>
          <a:prstGeom prst="smileyFace">
            <a:avLst/>
          </a:prstGeom>
          <a:solidFill>
            <a:srgbClr val="FFFF00"/>
          </a:solidFill>
          <a:ln>
            <a:solidFill>
              <a:srgbClr val="FF99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テキスト ボックス 66">
            <a:extLst>
              <a:ext uri="{FF2B5EF4-FFF2-40B4-BE49-F238E27FC236}">
                <a16:creationId xmlns:a16="http://schemas.microsoft.com/office/drawing/2014/main" id="{AB478232-4A0C-EAB2-3A54-7DA76C6BABAA}"/>
              </a:ext>
            </a:extLst>
          </p:cNvPr>
          <p:cNvSpPr txBox="1"/>
          <p:nvPr/>
        </p:nvSpPr>
        <p:spPr>
          <a:xfrm>
            <a:off x="8087878" y="4006051"/>
            <a:ext cx="2242995" cy="707886"/>
          </a:xfrm>
          <a:prstGeom prst="rect">
            <a:avLst/>
          </a:prstGeom>
          <a:noFill/>
        </p:spPr>
        <p:txBody>
          <a:bodyPr wrap="square" rtlCol="0">
            <a:spAutoFit/>
          </a:bodyPr>
          <a:lstStyle/>
          <a:p>
            <a:r>
              <a:rPr lang="ja-JP" altLang="en-US" sz="2000" b="1" dirty="0">
                <a:solidFill>
                  <a:srgbClr val="FF0000"/>
                </a:solidFill>
                <a:latin typeface="AR P丸ゴシック体M04" panose="020F0600000000000000" pitchFamily="50" charset="-128"/>
                <a:ea typeface="AR P丸ゴシック体M04" panose="020F0600000000000000" pitchFamily="50" charset="-128"/>
              </a:rPr>
              <a:t>完成</a:t>
            </a:r>
            <a:r>
              <a:rPr lang="en-US" altLang="ja-JP" sz="2000" b="1" dirty="0">
                <a:solidFill>
                  <a:srgbClr val="FF0000"/>
                </a:solidFill>
                <a:latin typeface="AR P丸ゴシック体M04" panose="020F0600000000000000" pitchFamily="50" charset="-128"/>
                <a:ea typeface="AR P丸ゴシック体M04" panose="020F0600000000000000" pitchFamily="50" charset="-128"/>
              </a:rPr>
              <a:t>‼</a:t>
            </a:r>
          </a:p>
          <a:p>
            <a:endParaRPr kumimoji="1" lang="en-US" altLang="ja-JP" sz="2000" b="1" dirty="0">
              <a:solidFill>
                <a:srgbClr val="FF0000"/>
              </a:solidFill>
              <a:latin typeface="HGP創英丸ﾎﾟｯﾌﾟ体" panose="040F0900000000000000" pitchFamily="50" charset="-128"/>
              <a:ea typeface="HGP創英丸ﾎﾟｯﾌﾟ体" panose="040F0900000000000000" pitchFamily="50" charset="-128"/>
            </a:endParaRPr>
          </a:p>
        </p:txBody>
      </p:sp>
      <p:pic>
        <p:nvPicPr>
          <p:cNvPr id="23" name="図 22" descr="人, 立つ, 傘, 若い が含まれている画像&#10;&#10;自動的に生成された説明">
            <a:extLst>
              <a:ext uri="{FF2B5EF4-FFF2-40B4-BE49-F238E27FC236}">
                <a16:creationId xmlns:a16="http://schemas.microsoft.com/office/drawing/2014/main" id="{4B6A46FA-9731-EA30-B0AA-403E08A050B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24737" y="5541908"/>
            <a:ext cx="1955460" cy="1466595"/>
          </a:xfrm>
          <a:prstGeom prst="rect">
            <a:avLst/>
          </a:prstGeom>
        </p:spPr>
      </p:pic>
      <p:sp>
        <p:nvSpPr>
          <p:cNvPr id="34" name="吹き出し: 円形 33">
            <a:extLst>
              <a:ext uri="{FF2B5EF4-FFF2-40B4-BE49-F238E27FC236}">
                <a16:creationId xmlns:a16="http://schemas.microsoft.com/office/drawing/2014/main" id="{A0C92AAB-DE50-3757-83E8-5773246A4069}"/>
              </a:ext>
            </a:extLst>
          </p:cNvPr>
          <p:cNvSpPr/>
          <p:nvPr/>
        </p:nvSpPr>
        <p:spPr>
          <a:xfrm>
            <a:off x="5601021" y="8631128"/>
            <a:ext cx="2269320" cy="1228413"/>
          </a:xfrm>
          <a:prstGeom prst="wedgeEllipseCallout">
            <a:avLst>
              <a:gd name="adj1" fmla="val 35574"/>
              <a:gd name="adj2" fmla="val 32149"/>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テキスト ボックス 75">
            <a:extLst>
              <a:ext uri="{FF2B5EF4-FFF2-40B4-BE49-F238E27FC236}">
                <a16:creationId xmlns:a16="http://schemas.microsoft.com/office/drawing/2014/main" id="{7A3E1FAF-99A5-BDDD-8A8B-04FBBE682FBA}"/>
              </a:ext>
            </a:extLst>
          </p:cNvPr>
          <p:cNvSpPr txBox="1"/>
          <p:nvPr/>
        </p:nvSpPr>
        <p:spPr>
          <a:xfrm>
            <a:off x="5644877" y="8904595"/>
            <a:ext cx="2269320" cy="923330"/>
          </a:xfrm>
          <a:prstGeom prst="rect">
            <a:avLst/>
          </a:prstGeom>
          <a:noFill/>
        </p:spPr>
        <p:txBody>
          <a:bodyPr wrap="square" rtlCol="0">
            <a:spAutoFit/>
          </a:bodyPr>
          <a:lstStyle/>
          <a:p>
            <a:r>
              <a:rPr lang="ja-JP" altLang="en-US" sz="2000" dirty="0">
                <a:latin typeface="AR P丸ゴシック体M04" panose="020F0600000000000000" pitchFamily="50" charset="-128"/>
                <a:ea typeface="AR P丸ゴシック体M04" panose="020F0600000000000000" pitchFamily="50" charset="-128"/>
              </a:rPr>
              <a:t> ドームの中は・・・</a:t>
            </a:r>
            <a:endParaRPr lang="en-US" altLang="ja-JP" sz="2000" dirty="0">
              <a:latin typeface="AR P丸ゴシック体M04" panose="020F0600000000000000" pitchFamily="50" charset="-128"/>
              <a:ea typeface="AR P丸ゴシック体M04" panose="020F0600000000000000" pitchFamily="50" charset="-128"/>
            </a:endParaRPr>
          </a:p>
          <a:p>
            <a:r>
              <a:rPr lang="ja-JP" altLang="en-US" sz="2000" dirty="0">
                <a:latin typeface="AR P丸ゴシック体M04" panose="020F0600000000000000" pitchFamily="50" charset="-128"/>
                <a:ea typeface="AR P丸ゴシック体M04" panose="020F0600000000000000" pitchFamily="50" charset="-128"/>
              </a:rPr>
              <a:t>　うみのなか</a:t>
            </a:r>
            <a:r>
              <a:rPr lang="en-US" altLang="ja-JP" sz="2000" dirty="0">
                <a:latin typeface="AR P丸ゴシック体M04" panose="020F0600000000000000" pitchFamily="50" charset="-128"/>
                <a:ea typeface="AR P丸ゴシック体M04" panose="020F0600000000000000" pitchFamily="50" charset="-128"/>
              </a:rPr>
              <a:t>⁉</a:t>
            </a:r>
          </a:p>
          <a:p>
            <a:endParaRPr kumimoji="1" lang="en-US" altLang="ja-JP" sz="1400" dirty="0">
              <a:latin typeface="HGP創英丸ﾎﾟｯﾌﾟ体" panose="040F0900000000000000" pitchFamily="50" charset="-128"/>
              <a:ea typeface="HGP創英丸ﾎﾟｯﾌﾟ体" panose="040F0900000000000000" pitchFamily="50" charset="-128"/>
            </a:endParaRPr>
          </a:p>
        </p:txBody>
      </p:sp>
      <p:pic>
        <p:nvPicPr>
          <p:cNvPr id="80" name="図 79" descr="挿絵, 傘 が含まれている画像&#10;&#10;自動的に生成された説明">
            <a:extLst>
              <a:ext uri="{FF2B5EF4-FFF2-40B4-BE49-F238E27FC236}">
                <a16:creationId xmlns:a16="http://schemas.microsoft.com/office/drawing/2014/main" id="{1ADE766D-BF8C-B5A7-B01B-653D4D60826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9601" y="11355317"/>
            <a:ext cx="1236349" cy="1236349"/>
          </a:xfrm>
          <a:prstGeom prst="rect">
            <a:avLst/>
          </a:prstGeom>
        </p:spPr>
      </p:pic>
      <p:sp>
        <p:nvSpPr>
          <p:cNvPr id="82" name="テキスト ボックス 81">
            <a:extLst>
              <a:ext uri="{FF2B5EF4-FFF2-40B4-BE49-F238E27FC236}">
                <a16:creationId xmlns:a16="http://schemas.microsoft.com/office/drawing/2014/main" id="{556EE185-2A9A-B3E1-6CC8-716BA689A6F5}"/>
              </a:ext>
            </a:extLst>
          </p:cNvPr>
          <p:cNvSpPr txBox="1"/>
          <p:nvPr/>
        </p:nvSpPr>
        <p:spPr>
          <a:xfrm>
            <a:off x="205088" y="8881723"/>
            <a:ext cx="2269320" cy="2554545"/>
          </a:xfrm>
          <a:prstGeom prst="rect">
            <a:avLst/>
          </a:prstGeom>
          <a:noFill/>
        </p:spPr>
        <p:txBody>
          <a:bodyPr wrap="square" rtlCol="0">
            <a:spAutoFit/>
          </a:bodyPr>
          <a:lstStyle/>
          <a:p>
            <a:r>
              <a:rPr lang="ja-JP" altLang="en-US" sz="1600" dirty="0">
                <a:latin typeface="AR P丸ゴシック体M04" panose="020F0600000000000000" pitchFamily="50" charset="-128"/>
                <a:ea typeface="AR P丸ゴシック体M04" panose="020F0600000000000000" pitchFamily="50" charset="-128"/>
              </a:rPr>
              <a:t>扇風機と</a:t>
            </a:r>
            <a:endParaRPr lang="en-US" altLang="ja-JP" sz="1600" dirty="0">
              <a:latin typeface="AR P丸ゴシック体M04" panose="020F0600000000000000" pitchFamily="50" charset="-128"/>
              <a:ea typeface="AR P丸ゴシック体M04" panose="020F0600000000000000" pitchFamily="50" charset="-128"/>
            </a:endParaRPr>
          </a:p>
          <a:p>
            <a:r>
              <a:rPr lang="ja-JP" altLang="en-US" sz="1600" dirty="0">
                <a:latin typeface="AR P丸ゴシック体M04" panose="020F0600000000000000" pitchFamily="50" charset="-128"/>
                <a:ea typeface="AR P丸ゴシック体M04" panose="020F0600000000000000" pitchFamily="50" charset="-128"/>
              </a:rPr>
              <a:t>サ</a:t>
            </a:r>
            <a:r>
              <a:rPr lang="en-US" altLang="ja-JP" sz="1600" dirty="0">
                <a:latin typeface="AR P丸ゴシック体M04" panose="020F0600000000000000" pitchFamily="50" charset="-128"/>
                <a:ea typeface="AR P丸ゴシック体M04" panose="020F0600000000000000" pitchFamily="50" charset="-128"/>
              </a:rPr>
              <a:t>-</a:t>
            </a:r>
            <a:r>
              <a:rPr lang="ja-JP" altLang="en-US" sz="1600" dirty="0">
                <a:latin typeface="AR P丸ゴシック体M04" panose="020F0600000000000000" pitchFamily="50" charset="-128"/>
                <a:ea typeface="AR P丸ゴシック体M04" panose="020F0600000000000000" pitchFamily="50" charset="-128"/>
              </a:rPr>
              <a:t>キュ</a:t>
            </a:r>
            <a:endParaRPr lang="en-US" altLang="ja-JP" sz="1600" dirty="0">
              <a:latin typeface="AR P丸ゴシック体M04" panose="020F0600000000000000" pitchFamily="50" charset="-128"/>
              <a:ea typeface="AR P丸ゴシック体M04" panose="020F0600000000000000" pitchFamily="50" charset="-128"/>
            </a:endParaRPr>
          </a:p>
          <a:p>
            <a:r>
              <a:rPr lang="ja-JP" altLang="en-US" sz="1600" dirty="0">
                <a:latin typeface="AR P丸ゴシック体M04" panose="020F0600000000000000" pitchFamily="50" charset="-128"/>
                <a:ea typeface="AR P丸ゴシック体M04" panose="020F0600000000000000" pitchFamily="50" charset="-128"/>
              </a:rPr>
              <a:t>レーターの</a:t>
            </a:r>
            <a:endParaRPr lang="en-US" altLang="ja-JP" sz="1600" dirty="0">
              <a:latin typeface="AR P丸ゴシック体M04" panose="020F0600000000000000" pitchFamily="50" charset="-128"/>
              <a:ea typeface="AR P丸ゴシック体M04" panose="020F0600000000000000" pitchFamily="50" charset="-128"/>
            </a:endParaRPr>
          </a:p>
          <a:p>
            <a:r>
              <a:rPr lang="ja-JP" altLang="en-US" sz="1600" dirty="0">
                <a:latin typeface="AR P丸ゴシック体M04" panose="020F0600000000000000" pitchFamily="50" charset="-128"/>
                <a:ea typeface="AR P丸ゴシック体M04" panose="020F0600000000000000" pitchFamily="50" charset="-128"/>
              </a:rPr>
              <a:t>風の力で</a:t>
            </a:r>
            <a:endParaRPr lang="en-US" altLang="ja-JP" sz="1600" dirty="0">
              <a:latin typeface="AR P丸ゴシック体M04" panose="020F0600000000000000" pitchFamily="50" charset="-128"/>
              <a:ea typeface="AR P丸ゴシック体M04" panose="020F0600000000000000" pitchFamily="50" charset="-128"/>
            </a:endParaRPr>
          </a:p>
          <a:p>
            <a:r>
              <a:rPr lang="ja-JP" altLang="en-US" sz="1600" dirty="0">
                <a:latin typeface="AR P丸ゴシック体M04" panose="020F0600000000000000" pitchFamily="50" charset="-128"/>
                <a:ea typeface="AR P丸ゴシック体M04" panose="020F0600000000000000" pitchFamily="50" charset="-128"/>
              </a:rPr>
              <a:t>ドームは</a:t>
            </a:r>
            <a:endParaRPr lang="en-US" altLang="ja-JP" sz="1600" dirty="0">
              <a:latin typeface="AR P丸ゴシック体M04" panose="020F0600000000000000" pitchFamily="50" charset="-128"/>
              <a:ea typeface="AR P丸ゴシック体M04" panose="020F0600000000000000" pitchFamily="50" charset="-128"/>
            </a:endParaRPr>
          </a:p>
          <a:p>
            <a:r>
              <a:rPr lang="ja-JP" altLang="en-US" sz="1600" dirty="0">
                <a:latin typeface="AR P丸ゴシック体M04" panose="020F0600000000000000" pitchFamily="50" charset="-128"/>
                <a:ea typeface="AR P丸ゴシック体M04" panose="020F0600000000000000" pitchFamily="50" charset="-128"/>
              </a:rPr>
              <a:t>フワフワ！</a:t>
            </a:r>
            <a:endParaRPr lang="en-US" altLang="ja-JP" sz="1600" dirty="0">
              <a:latin typeface="AR P丸ゴシック体M04" panose="020F0600000000000000" pitchFamily="50" charset="-128"/>
              <a:ea typeface="AR P丸ゴシック体M04" panose="020F0600000000000000" pitchFamily="50" charset="-128"/>
            </a:endParaRPr>
          </a:p>
          <a:p>
            <a:endParaRPr lang="en-US" altLang="ja-JP" sz="1600" dirty="0">
              <a:latin typeface="AR P丸ゴシック体M04" panose="020F0600000000000000" pitchFamily="50" charset="-128"/>
              <a:ea typeface="AR P丸ゴシック体M04" panose="020F0600000000000000" pitchFamily="50" charset="-128"/>
            </a:endParaRPr>
          </a:p>
          <a:p>
            <a:r>
              <a:rPr lang="ja-JP" altLang="en-US" sz="1600" dirty="0">
                <a:latin typeface="AR P丸ゴシック体M04" panose="020F0600000000000000" pitchFamily="50" charset="-128"/>
                <a:ea typeface="AR P丸ゴシック体M04" panose="020F0600000000000000" pitchFamily="50" charset="-128"/>
              </a:rPr>
              <a:t>気持ちいいね♪</a:t>
            </a:r>
            <a:endParaRPr lang="en-US" altLang="ja-JP" sz="1600" dirty="0">
              <a:latin typeface="AR P丸ゴシック体M04" panose="020F0600000000000000" pitchFamily="50" charset="-128"/>
              <a:ea typeface="AR P丸ゴシック体M04" panose="020F0600000000000000" pitchFamily="50" charset="-128"/>
            </a:endParaRPr>
          </a:p>
          <a:p>
            <a:r>
              <a:rPr lang="ja-JP" altLang="en-US" sz="1600" dirty="0">
                <a:latin typeface="AR P丸ゴシック体M04" panose="020F0600000000000000" pitchFamily="50" charset="-128"/>
                <a:ea typeface="AR P丸ゴシック体M04" panose="020F0600000000000000" pitchFamily="50" charset="-128"/>
              </a:rPr>
              <a:t>にっこり笑顔</a:t>
            </a:r>
            <a:endParaRPr lang="en-US" altLang="ja-JP" sz="1600" dirty="0">
              <a:latin typeface="AR P丸ゴシック体M04" panose="020F0600000000000000" pitchFamily="50" charset="-128"/>
              <a:ea typeface="AR P丸ゴシック体M04" panose="020F0600000000000000" pitchFamily="50" charset="-128"/>
            </a:endParaRPr>
          </a:p>
          <a:p>
            <a:endParaRPr kumimoji="1" lang="en-US" altLang="ja-JP" sz="1600" dirty="0">
              <a:latin typeface="HGP創英丸ﾎﾟｯﾌﾟ体" panose="040F0900000000000000" pitchFamily="50" charset="-128"/>
              <a:ea typeface="HGP創英丸ﾎﾟｯﾌﾟ体" panose="040F0900000000000000" pitchFamily="50" charset="-128"/>
            </a:endParaRPr>
          </a:p>
        </p:txBody>
      </p:sp>
      <p:pic>
        <p:nvPicPr>
          <p:cNvPr id="86" name="図 85" descr="寝室, 挿絵, 部屋 が含まれている画像&#10;&#10;自動的に生成された説明">
            <a:extLst>
              <a:ext uri="{FF2B5EF4-FFF2-40B4-BE49-F238E27FC236}">
                <a16:creationId xmlns:a16="http://schemas.microsoft.com/office/drawing/2014/main" id="{949ACEE4-E5D1-AB81-2D0D-E473C8B4061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45895" y="259476"/>
            <a:ext cx="1565068" cy="1157311"/>
          </a:xfrm>
          <a:prstGeom prst="rect">
            <a:avLst/>
          </a:prstGeom>
        </p:spPr>
      </p:pic>
    </p:spTree>
    <p:extLst>
      <p:ext uri="{BB962C8B-B14F-4D97-AF65-F5344CB8AC3E}">
        <p14:creationId xmlns:p14="http://schemas.microsoft.com/office/powerpoint/2010/main" val="15190104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160</Words>
  <Application>Microsoft Office PowerPoint</Application>
  <PresentationFormat>A3 297x420 mm</PresentationFormat>
  <Paragraphs>33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AR P丸ゴシック体M04</vt:lpstr>
      <vt:lpstr>HGP創英丸ﾎﾟｯﾌﾟ体</vt:lpstr>
      <vt:lpstr>HG丸ｺﾞｼｯｸM-PRO</vt:lpstr>
      <vt:lpstr>游ゴシック</vt:lpstr>
      <vt:lpstr>Arial</vt:lpstr>
      <vt:lpstr>Calibri</vt:lpstr>
      <vt:lpstr>Office ​​テーマ</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Mikako</dc:creator>
  <cp:lastModifiedBy>Shino Suzuki</cp:lastModifiedBy>
  <cp:revision>53</cp:revision>
  <cp:lastPrinted>2024-06-11T07:32:46Z</cp:lastPrinted>
  <dcterms:created xsi:type="dcterms:W3CDTF">2018-05-27T04:51:24Z</dcterms:created>
  <dcterms:modified xsi:type="dcterms:W3CDTF">2024-06-11T07:34:04Z</dcterms:modified>
</cp:coreProperties>
</file>