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97675" cy="9926638"/>
  <p:defaultTextStyle>
    <a:defPPr>
      <a:defRPr lang="ja-JP"/>
    </a:defPPr>
    <a:lvl1pPr marL="0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9900"/>
    <a:srgbClr val="FF3399"/>
    <a:srgbClr val="9900CC"/>
    <a:srgbClr val="FF6600"/>
    <a:srgbClr val="FF9900"/>
    <a:srgbClr val="9933FF"/>
    <a:srgbClr val="FF6699"/>
    <a:srgbClr val="CC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36" y="-181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7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5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891" y="740658"/>
            <a:ext cx="1620440" cy="1577622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59570" y="740658"/>
            <a:ext cx="4747022" cy="1577622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15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7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15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59569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57600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0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6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0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8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E14A-879F-4A0D-A745-3C189FF41BDD}" type="datetimeFigureOut">
              <a:rPr kumimoji="1" lang="ja-JP" altLang="en-US" smtClean="0"/>
              <a:pPr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A3BD1E5-0668-1B80-EC8D-FFD19C3E4F7C}"/>
              </a:ext>
            </a:extLst>
          </p:cNvPr>
          <p:cNvSpPr txBox="1"/>
          <p:nvPr/>
        </p:nvSpPr>
        <p:spPr>
          <a:xfrm>
            <a:off x="178066" y="1776475"/>
            <a:ext cx="6358051" cy="825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月１日（火） </a:t>
            </a:r>
            <a:r>
              <a:rPr lang="en-US" altLang="ja-JP" sz="1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…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ワクワク月間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参観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7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日（月）・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21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日（月）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0070C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体操教室　</a:t>
            </a:r>
            <a:endParaRPr lang="en-US" altLang="ja-JP" sz="1200" b="1" dirty="0">
              <a:solidFill>
                <a:srgbClr val="0070C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b="1" dirty="0">
                <a:solidFill>
                  <a:srgbClr val="0070C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　　　　　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★体操パンツ、体操シャツの準備をお願いします。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  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7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日（月）～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18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日（金）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星組個人面談</a:t>
            </a:r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月８日（火）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交通安全教室　</a:t>
            </a:r>
            <a:r>
              <a:rPr lang="en-US" altLang="ja-JP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9</a:t>
            </a:r>
            <a:r>
              <a:rPr lang="ja-JP" altLang="en-US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45</a:t>
            </a:r>
            <a:r>
              <a:rPr lang="ja-JP" altLang="en-US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　（星・花・鳩組）</a:t>
            </a:r>
            <a:endParaRPr lang="en-US" altLang="ja-JP" sz="1200" b="1" dirty="0">
              <a:solidFill>
                <a:srgbClr val="00B05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b="1" dirty="0">
                <a:solidFill>
                  <a:srgbClr val="0070C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今回の交通安全教室は、歩行訓練になります。園周辺の散歩コ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ースを親子で歩きます。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  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9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日（水）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人形劇鑑賞・なかよしクラブ</a:t>
            </a:r>
            <a:r>
              <a:rPr lang="ja-JP" altLang="en-US" sz="105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en-US" altLang="ja-JP" sz="105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05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05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00</a:t>
            </a:r>
            <a:r>
              <a:rPr lang="ja-JP" altLang="en-US" sz="105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r>
              <a:rPr lang="ja-JP" altLang="en-US" sz="105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</a:t>
            </a:r>
            <a:endParaRPr lang="en-US" altLang="ja-JP" sz="105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05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  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11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日（金）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00B0F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ラーメン給食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みんなで花鳥風月さんのラーメンを食べましょう。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solidFill>
                <a:srgbClr val="00B0F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b="1" dirty="0">
                <a:solidFill>
                  <a:srgbClr val="00B0F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15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日（火）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chemeClr val="accent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英語教室（鳩・花・星組）</a:t>
            </a:r>
            <a:endParaRPr lang="en-US" altLang="ja-JP" sz="1200" b="1" dirty="0">
              <a:solidFill>
                <a:schemeClr val="accent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b="1" dirty="0">
              <a:solidFill>
                <a:schemeClr val="accent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16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日（水）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0070C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避難訓練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降園時に引き渡し訓練訓練を行います。</a:t>
            </a:r>
            <a:endParaRPr lang="en-US" altLang="ja-JP" sz="1200" dirty="0">
              <a:solidFill>
                <a:srgbClr val="0070C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en-US" altLang="ja-JP" sz="800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    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17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日（木）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9900CC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秋の世代間活動日</a:t>
            </a:r>
            <a:endParaRPr lang="en-US" altLang="ja-JP" sz="1200" b="1" dirty="0">
              <a:solidFill>
                <a:srgbClr val="9900CC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b="1" dirty="0">
                <a:solidFill>
                  <a:srgbClr val="92D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 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みんなで育てた</a:t>
            </a:r>
            <a:r>
              <a:rPr lang="ja-JP" altLang="en-US" sz="1200" dirty="0">
                <a:solidFill>
                  <a:srgbClr val="CC00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さつまいも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を掘ります。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18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日（金）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クラスだより発行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日（日）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6699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園庭側溝砂上げ・草取り（</a:t>
            </a:r>
            <a:r>
              <a:rPr lang="en-US" altLang="ja-JP" sz="1200" b="1" dirty="0">
                <a:solidFill>
                  <a:srgbClr val="6699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8</a:t>
            </a:r>
            <a:r>
              <a:rPr lang="ja-JP" altLang="en-US" sz="1200" b="1" dirty="0">
                <a:solidFill>
                  <a:srgbClr val="6699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200" b="1" dirty="0">
                <a:solidFill>
                  <a:srgbClr val="6699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00</a:t>
            </a:r>
            <a:r>
              <a:rPr lang="ja-JP" altLang="en-US" sz="1200" b="1" dirty="0">
                <a:solidFill>
                  <a:srgbClr val="6699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r>
              <a:rPr lang="en-US" altLang="ja-JP" sz="1200" b="1" dirty="0">
                <a:solidFill>
                  <a:srgbClr val="6699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b="1" dirty="0">
                <a:solidFill>
                  <a:srgbClr val="6699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200" b="1" dirty="0">
                <a:solidFill>
                  <a:srgbClr val="6699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00</a:t>
            </a:r>
            <a:r>
              <a:rPr lang="ja-JP" altLang="en-US" sz="1200" b="1" dirty="0">
                <a:solidFill>
                  <a:srgbClr val="6699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</a:t>
            </a:r>
            <a:endParaRPr lang="en-US" altLang="ja-JP" sz="1200" b="1" dirty="0">
              <a:solidFill>
                <a:srgbClr val="6699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</a:t>
            </a:r>
            <a:r>
              <a:rPr lang="ja-JP" altLang="en-US" sz="1200" u="sng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全保護者対象です。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よろしくお願いいたします。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22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日（火）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黒森小学校交流会①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   黒森小学校１・２年生が来園し、一緒に活動します。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内科検診　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13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00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お休みなく受けられるよう、ご協力のほどお願いいたします。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＊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日（木）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サッカー巡回指導（星組）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b="1" dirty="0">
              <a:solidFill>
                <a:srgbClr val="0070C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25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日（金）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en-US" altLang="ja-JP" sz="1200" b="1" dirty="0">
                <a:solidFill>
                  <a:srgbClr val="FF33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b="1" dirty="0">
                <a:solidFill>
                  <a:srgbClr val="FF33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月生まれ誕生会　</a:t>
            </a:r>
            <a:endParaRPr lang="en-US" altLang="ja-JP" sz="1200" b="1" dirty="0">
              <a:solidFill>
                <a:srgbClr val="FF3399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b="1" dirty="0">
              <a:solidFill>
                <a:srgbClr val="FF3399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b="1" dirty="0">
                <a:solidFill>
                  <a:srgbClr val="FF33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29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日（火）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chemeClr val="accent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芋煮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（クッキング）</a:t>
            </a:r>
            <a:r>
              <a:rPr lang="ja-JP" altLang="en-US" sz="105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秋の味覚の芋煮をみんなで力を合わせて作ります</a:t>
            </a:r>
            <a:endParaRPr lang="en-US" altLang="ja-JP" sz="1050" dirty="0">
              <a:solidFill>
                <a:srgbClr val="9933FF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b="1" dirty="0">
                <a:solidFill>
                  <a:srgbClr val="9933FF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</a:t>
            </a:r>
            <a:r>
              <a:rPr lang="ja-JP" altLang="en-US" sz="1200" b="1" dirty="0">
                <a:solidFill>
                  <a:srgbClr val="CC00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（鳩・花・星組）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エプロン、三角巾の準備と爪のチェック（爪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切り）をお願い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します。</a:t>
            </a:r>
            <a:endParaRPr lang="en-US" altLang="ja-JP" sz="1200" dirty="0">
              <a:solidFill>
                <a:srgbClr val="0070C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b="1" dirty="0">
                <a:solidFill>
                  <a:srgbClr val="9933FF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</a:t>
            </a:r>
            <a:endParaRPr lang="en-US" altLang="ja-JP" sz="800" b="1" dirty="0">
              <a:solidFill>
                <a:srgbClr val="00206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b="1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31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日（木）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FF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ハロウィンパレード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9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15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45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（予定）　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園周辺を仮装をしてパレードします。お子さんのハロウィンの衣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装をお持ちの方は、着用して来て下さい。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5646CE-CB9A-4B60-EACF-711BD022ACD8}"/>
              </a:ext>
            </a:extLst>
          </p:cNvPr>
          <p:cNvSpPr txBox="1"/>
          <p:nvPr/>
        </p:nvSpPr>
        <p:spPr>
          <a:xfrm>
            <a:off x="5646130" y="5645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黒森保育園</a:t>
            </a:r>
            <a:endParaRPr kumimoji="1" lang="en-US" altLang="ja-JP" sz="11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B76CEF-70BC-4890-9C24-35B7FA67DABD}"/>
              </a:ext>
            </a:extLst>
          </p:cNvPr>
          <p:cNvSpPr txBox="1"/>
          <p:nvPr/>
        </p:nvSpPr>
        <p:spPr>
          <a:xfrm>
            <a:off x="2543368" y="256759"/>
            <a:ext cx="189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16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園庭あそび</a:t>
            </a:r>
            <a:endParaRPr lang="en-US" altLang="ja-JP" sz="16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CCD0BC-D045-A79E-A32B-353F52F923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0" b="19760"/>
          <a:stretch/>
        </p:blipFill>
        <p:spPr>
          <a:xfrm>
            <a:off x="4305538" y="4376936"/>
            <a:ext cx="767846" cy="46438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9365165-9581-BC34-B20A-9C03549964B6}"/>
              </a:ext>
            </a:extLst>
          </p:cNvPr>
          <p:cNvSpPr/>
          <p:nvPr/>
        </p:nvSpPr>
        <p:spPr>
          <a:xfrm>
            <a:off x="178066" y="1579168"/>
            <a:ext cx="6358051" cy="8126360"/>
          </a:xfrm>
          <a:prstGeom prst="rect">
            <a:avLst/>
          </a:prstGeom>
          <a:noFill/>
          <a:ln w="952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A729206-27CF-0721-C1ED-F59AA1084110}"/>
              </a:ext>
            </a:extLst>
          </p:cNvPr>
          <p:cNvSpPr txBox="1"/>
          <p:nvPr/>
        </p:nvSpPr>
        <p:spPr>
          <a:xfrm>
            <a:off x="2320784" y="1412722"/>
            <a:ext cx="2268570" cy="338554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☆ </a:t>
            </a:r>
            <a: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6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月の行事予定 ☆</a:t>
            </a:r>
            <a:endParaRPr kumimoji="1" lang="en-US" altLang="ja-JP" sz="1600" b="1" dirty="0">
              <a:solidFill>
                <a:schemeClr val="accent6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4" name="図 13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73AC200A-2CF1-88EE-7033-DE845AE2F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30" y="117471"/>
            <a:ext cx="526906" cy="372979"/>
          </a:xfrm>
          <a:prstGeom prst="rect">
            <a:avLst/>
          </a:prstGeom>
        </p:spPr>
      </p:pic>
      <p:pic>
        <p:nvPicPr>
          <p:cNvPr id="17" name="図 1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D9A115A-2723-5D82-CD76-C1467C793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6" y="117471"/>
            <a:ext cx="540213" cy="51898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" t="-860" r="21283" b="23433"/>
          <a:stretch/>
        </p:blipFill>
        <p:spPr>
          <a:xfrm rot="6060246">
            <a:off x="848315" y="321455"/>
            <a:ext cx="1093796" cy="8789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16120" r="33099" b="6504"/>
          <a:stretch/>
        </p:blipFill>
        <p:spPr>
          <a:xfrm rot="4315558">
            <a:off x="164007" y="84340"/>
            <a:ext cx="715640" cy="7649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6551" r="14746" b="11656"/>
          <a:stretch/>
        </p:blipFill>
        <p:spPr>
          <a:xfrm rot="1723239">
            <a:off x="5560856" y="563646"/>
            <a:ext cx="1086845" cy="6853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1" r="14899" b="17846"/>
          <a:stretch/>
        </p:blipFill>
        <p:spPr>
          <a:xfrm>
            <a:off x="4601748" y="141698"/>
            <a:ext cx="963250" cy="75071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706" r="29736" b="34255"/>
          <a:stretch/>
        </p:blipFill>
        <p:spPr>
          <a:xfrm flipV="1">
            <a:off x="4787824" y="905547"/>
            <a:ext cx="915721" cy="63783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9" t="1907" r="14753" b="31968"/>
          <a:stretch/>
        </p:blipFill>
        <p:spPr>
          <a:xfrm rot="16200000">
            <a:off x="560947" y="755542"/>
            <a:ext cx="801104" cy="75333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1" r="30481" b="37498"/>
          <a:stretch/>
        </p:blipFill>
        <p:spPr>
          <a:xfrm>
            <a:off x="1845374" y="459971"/>
            <a:ext cx="573071" cy="7627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A729206-27CF-0721-C1ED-F59AA1084110}"/>
              </a:ext>
            </a:extLst>
          </p:cNvPr>
          <p:cNvSpPr txBox="1"/>
          <p:nvPr/>
        </p:nvSpPr>
        <p:spPr>
          <a:xfrm>
            <a:off x="2419499" y="614153"/>
            <a:ext cx="218224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暑さも和らぎ、戸外あそびが楽しい日々になりました。</a:t>
            </a:r>
            <a:endParaRPr kumimoji="1" lang="en-US" altLang="ja-JP" sz="105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05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泥団子づくりや虫探しに夢中のお子さんたちです。　</a:t>
            </a:r>
            <a:endParaRPr kumimoji="1" lang="en-US" altLang="ja-JP" sz="105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01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487</Words>
  <Application>Microsoft Office PowerPoint</Application>
  <PresentationFormat>A4 210 x 297 mm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HGｺﾞｼｯｸM</vt:lpstr>
      <vt:lpstr>HG丸ｺﾞｼｯｸM-PRO</vt:lpstr>
      <vt:lpstr>UD デジタル 教科書体 NK-R</vt:lpstr>
      <vt:lpstr>Arial</vt:lpstr>
      <vt:lpstr>Calibri</vt:lpstr>
      <vt:lpstr>Office ​​テーマ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Mikako</dc:creator>
  <cp:lastModifiedBy>Kei Tamura</cp:lastModifiedBy>
  <cp:revision>77</cp:revision>
  <cp:lastPrinted>2024-10-03T09:16:22Z</cp:lastPrinted>
  <dcterms:created xsi:type="dcterms:W3CDTF">2018-05-27T04:51:24Z</dcterms:created>
  <dcterms:modified xsi:type="dcterms:W3CDTF">2024-10-05T05:03:22Z</dcterms:modified>
</cp:coreProperties>
</file>