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5050"/>
    <a:srgbClr val="FF9900"/>
    <a:srgbClr val="FF6699"/>
    <a:srgbClr val="FF3399"/>
    <a:srgbClr val="FF6600"/>
    <a:srgbClr val="9933FF"/>
    <a:srgbClr val="CC6600"/>
    <a:srgbClr val="FFCC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71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6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3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891" y="740658"/>
            <a:ext cx="1620440" cy="1577622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570" y="740658"/>
            <a:ext cx="4747022" cy="1577622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4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569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7600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6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6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E14A-879F-4A0D-A745-3C189FF41BDD}" type="datetimeFigureOut">
              <a:rPr kumimoji="1" lang="ja-JP" altLang="en-US" smtClean="0"/>
              <a:pPr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A6D9053-6CDA-569B-3AF0-7D0B1EB0E973}"/>
              </a:ext>
            </a:extLst>
          </p:cNvPr>
          <p:cNvSpPr/>
          <p:nvPr/>
        </p:nvSpPr>
        <p:spPr>
          <a:xfrm>
            <a:off x="5619074" y="703423"/>
            <a:ext cx="1196752" cy="864096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D9198A2-69E2-B9FE-5417-489D9B723602}"/>
              </a:ext>
            </a:extLst>
          </p:cNvPr>
          <p:cNvSpPr/>
          <p:nvPr/>
        </p:nvSpPr>
        <p:spPr>
          <a:xfrm>
            <a:off x="332656" y="1843995"/>
            <a:ext cx="6336704" cy="7997422"/>
          </a:xfrm>
          <a:prstGeom prst="roundRect">
            <a:avLst/>
          </a:prstGeom>
          <a:noFill/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A729206-27CF-0721-C1ED-F59AA1084110}"/>
              </a:ext>
            </a:extLst>
          </p:cNvPr>
          <p:cNvSpPr txBox="1"/>
          <p:nvPr/>
        </p:nvSpPr>
        <p:spPr>
          <a:xfrm>
            <a:off x="2340273" y="1727796"/>
            <a:ext cx="2321469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◆ </a:t>
            </a:r>
            <a:r>
              <a:rPr lang="en-US" altLang="ja-JP" sz="1600" b="1" dirty="0">
                <a:solidFill>
                  <a:schemeClr val="bg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600" b="1" dirty="0">
                <a:solidFill>
                  <a:schemeClr val="bg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２月の行事予定 ◆</a:t>
            </a:r>
            <a:endParaRPr kumimoji="1" lang="en-US" altLang="ja-JP" sz="1600" b="1" dirty="0">
              <a:solidFill>
                <a:schemeClr val="bg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A3BD1E5-0668-1B80-EC8D-FFD19C3E4F7C}"/>
              </a:ext>
            </a:extLst>
          </p:cNvPr>
          <p:cNvSpPr txBox="1"/>
          <p:nvPr/>
        </p:nvSpPr>
        <p:spPr>
          <a:xfrm>
            <a:off x="465899" y="2015142"/>
            <a:ext cx="6059445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２月２日（月）・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２月２日（月） 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体操教室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★体操パンツ、体操シャツの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　　　　　　　　　　　　　　準備をお願いします。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b="1" dirty="0">
              <a:solidFill>
                <a:srgbClr val="0070C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２月６日（金）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避難訓練　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震度５の地震。その後、地震により隣 家が出火した想定で訓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練を行います。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２月１０日（火）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英語教室</a:t>
            </a:r>
            <a:endParaRPr lang="en-US" altLang="ja-JP" sz="1200" b="1" dirty="0">
              <a:solidFill>
                <a:srgbClr val="FF66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b="1" dirty="0">
              <a:solidFill>
                <a:srgbClr val="FF66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FF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２月１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66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クッキング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(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うさぎ組、わくわく組のクッキー作り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)</a:t>
            </a:r>
            <a:endParaRPr lang="en-US" altLang="ja-JP" sz="1200" b="1" dirty="0">
              <a:solidFill>
                <a:srgbClr val="FF66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chemeClr val="accent6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４日（土）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庄内地区ジュニア体操競技選手権大会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星組のお子さんが出場します。初めての経験 にドキドキワ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クワクのことと思います。星組さんの頑張りを応援して</a:t>
            </a:r>
            <a:r>
              <a:rPr lang="ja-JP" altLang="en-US" sz="1200" dirty="0" err="1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い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ます。　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詳細は分かり次第お伝え致します。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８日（木）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99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クリスマス発表会総練</a:t>
            </a:r>
            <a:endParaRPr lang="en-US" altLang="ja-JP" sz="1200" b="1" dirty="0">
              <a:solidFill>
                <a:srgbClr val="FF99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職員と園児で行います。９時まで登園してください。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＊１２月２０日（金）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クラスだより発行</a:t>
            </a:r>
            <a:endParaRPr lang="en-US" altLang="ja-JP" sz="1200" b="1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＊１２月２１日（土）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99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クリスマス発表会</a:t>
            </a:r>
            <a:endParaRPr lang="en-US" altLang="ja-JP" sz="1200" b="1" dirty="0">
              <a:solidFill>
                <a:srgbClr val="FF99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FF99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 ９時３０分～１１時３０分まで。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 ９時～９時１５分まで登園してください</a:t>
            </a:r>
            <a:endParaRPr lang="en-US" altLang="ja-JP" sz="1200" b="1" dirty="0">
              <a:solidFill>
                <a:srgbClr val="FF99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  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２月２３日（月）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交通安全教室</a:t>
            </a:r>
            <a:endParaRPr lang="en-US" altLang="ja-JP" sz="1200" b="1" dirty="0">
              <a:solidFill>
                <a:srgbClr val="00B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  　冬の交通安全について指導員さんから教えていただきます。　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  </a:t>
            </a:r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４日（火）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en-US" altLang="ja-JP" sz="1200" b="1" dirty="0">
                <a:solidFill>
                  <a:srgbClr val="00B0F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b="1" dirty="0">
                <a:solidFill>
                  <a:srgbClr val="00B0F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２月生まれ誕生会</a:t>
            </a:r>
            <a:endParaRPr lang="en-US" altLang="ja-JP" sz="1200" b="1" dirty="0">
              <a:solidFill>
                <a:srgbClr val="00B0F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５日（水）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なかよしクラブ</a:t>
            </a:r>
            <a:endParaRPr lang="en-US" altLang="ja-JP" sz="12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 みんなでクリスマスパーティーをします。クリスマスに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  ちなんだ製作を予定しています。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</a:t>
            </a:r>
            <a:r>
              <a:rPr lang="ja-JP" altLang="en-US" sz="120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２月２６日（木）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996633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世代間ボランティア</a:t>
            </a:r>
            <a:endParaRPr lang="en-US" altLang="ja-JP" sz="1200" b="1" dirty="0">
              <a:solidFill>
                <a:srgbClr val="996633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年の感謝と新しい年を気持ちよく迎えられるように大掃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除をします。世代間ボランティアのおじいちゃん、おばあ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ちゃんに掃除の仕方を教えてもらいながら園をピカピカに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　したいと思います。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＊１２月２９日（日）～３１日（火）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年末休園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＊ １月１日（水）～３日（金）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年始休園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5646CE-CB9A-4B60-EACF-711BD022ACD8}"/>
              </a:ext>
            </a:extLst>
          </p:cNvPr>
          <p:cNvSpPr txBox="1"/>
          <p:nvPr/>
        </p:nvSpPr>
        <p:spPr>
          <a:xfrm>
            <a:off x="5785841" y="72129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黒森保育園</a:t>
            </a:r>
            <a:endParaRPr kumimoji="1" lang="en-US" altLang="ja-JP" sz="11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B76CEF-70BC-4890-9C24-35B7FA67DABD}"/>
              </a:ext>
            </a:extLst>
          </p:cNvPr>
          <p:cNvSpPr txBox="1"/>
          <p:nvPr/>
        </p:nvSpPr>
        <p:spPr>
          <a:xfrm>
            <a:off x="287022" y="359741"/>
            <a:ext cx="5400600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</a:t>
            </a:r>
            <a:endParaRPr kumimoji="1" lang="en-US" altLang="ja-JP" sz="12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つんとした冷たい空気に、冬の訪れを感じます。しかし、園内はあたたかく、にぎやかな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雰囲気♪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ハロウィン第２弾の余韻を楽しんでいた園内も、今はクリスマスの準備へと変わって来ました。先日、お子さんたちと一緒にホールとうさぎ組の前にクリスマスツリーを飾りま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した。緑色のツリーが色鮮やかなオーナメントや電飾で飾られると、「すごーい！」「きれい！」と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大喜び。みんな自然とクリスマスソングを口ずさみ、心も弾んでいました。クリスマス発表会＆サンタさんに会えるまでのカウントダウンが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お子さん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たちから聞こえてきそうです。</a:t>
            </a:r>
            <a:endParaRPr kumimoji="1"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1F28C49-E96A-2D50-440C-F9ED9DF1F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073" y="129676"/>
            <a:ext cx="2471220" cy="33855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F45951-28CF-5B8F-A1B1-57BFA3701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81" y="766866"/>
            <a:ext cx="1093137" cy="73720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6576FB3-9837-31E8-BB89-471806EB7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83" y="129676"/>
            <a:ext cx="2471220" cy="33855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25B2A41-516D-99FE-37F5-8B6A727709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48"/>
          <a:stretch/>
        </p:blipFill>
        <p:spPr>
          <a:xfrm>
            <a:off x="4759386" y="9093460"/>
            <a:ext cx="1632715" cy="360040"/>
          </a:xfrm>
          <a:prstGeom prst="rect">
            <a:avLst/>
          </a:prstGeom>
        </p:spPr>
      </p:pic>
      <p:sp>
        <p:nvSpPr>
          <p:cNvPr id="20" name="楕円 19">
            <a:extLst>
              <a:ext uri="{FF2B5EF4-FFF2-40B4-BE49-F238E27FC236}">
                <a16:creationId xmlns:a16="http://schemas.microsoft.com/office/drawing/2014/main" id="{A67CB6F1-5D67-85D0-3B9D-55E84B35F761}"/>
              </a:ext>
            </a:extLst>
          </p:cNvPr>
          <p:cNvSpPr/>
          <p:nvPr/>
        </p:nvSpPr>
        <p:spPr>
          <a:xfrm>
            <a:off x="5949280" y="9129464"/>
            <a:ext cx="226055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1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505</Words>
  <Application>Microsoft Office PowerPoint</Application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UD デジタル 教科書体 NK-R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Mikako</dc:creator>
  <cp:lastModifiedBy>Kei Tamura</cp:lastModifiedBy>
  <cp:revision>71</cp:revision>
  <cp:lastPrinted>2024-12-05T03:53:00Z</cp:lastPrinted>
  <dcterms:created xsi:type="dcterms:W3CDTF">2018-05-27T04:51:24Z</dcterms:created>
  <dcterms:modified xsi:type="dcterms:W3CDTF">2024-12-05T03:53:19Z</dcterms:modified>
</cp:coreProperties>
</file>