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797675" cy="9926638"/>
  <p:defaultTextStyle>
    <a:defPPr>
      <a:defRPr lang="ja-JP"/>
    </a:defPPr>
    <a:lvl1pPr marL="0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78908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57816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36724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15631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394539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873447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352355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831263" algn="l" defTabSz="957816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CCFFCC"/>
    <a:srgbClr val="FEB4F0"/>
    <a:srgbClr val="FF9933"/>
    <a:srgbClr val="FFCC99"/>
    <a:srgbClr val="FFFF99"/>
    <a:srgbClr val="FF5050"/>
    <a:srgbClr val="CC6600"/>
    <a:srgbClr val="FFCC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1122" y="-2550"/>
      </p:cViewPr>
      <p:guideLst>
        <p:guide orient="horz" pos="3120"/>
        <p:guide pos="216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1:21:53.1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13 24575,'79'-6'0,"-61"3"0,0 1 0,0 1 0,0 1 0,0 0 0,0 2 0,29 5 0,-41-5 3,-1 0 0,0 1 0,0-1 1,0 1-1,0 0 0,-1 1 0,1-1 0,-1 1 0,0 0 0,6 7 0,14 11-1402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1:22:15.6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32 24575,'1'-2'0,"-1"1"0,1-1 0,0 1 0,-1 0 0,1-1 0,0 1 0,0 0 0,0-1 0,0 1 0,0 0 0,0 0 0,0 0 0,1 0 0,-1 0 0,0 0 0,1 0 0,-1 1 0,1-1 0,-1 0 0,1 1 0,-1-1 0,1 1 0,-1-1 0,1 1 0,2 0 0,41-7 0,-32 7 0,0 1 0,0 0 0,-1 1 0,1 1 0,-1 0 0,18 6 0,1 0-80,-24-7-37,0 0 0,0 0 0,1 0 1,-2 1-1,1 0 0,0 1 0,-1 0 0,1 0 1,-1 0-1,6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1:22:20.8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24575,'2'14'0,"0"-1"0,1 0 0,0-1 0,2 1 0,6 15 0,-11-28 0,0 1 0,0-1 0,0 0 0,0 0 0,0 0 0,0 1 0,0-1 0,0 0 0,1 0 0,-1 0 0,0 1 0,0-1 0,0 0 0,0 0 0,0 0 0,1 0 0,-1 0 0,0 1 0,0-1 0,0 0 0,1 0 0,-1 0 0,0 0 0,0 0 0,0 0 0,1 0 0,-1 0 0,0 0 0,0 0 0,0 0 0,1 0 0,-1 0 0,0 0 0,0 0 0,1 0 0,-1 0 0,0 0 0,0 0 0,0 0 0,1 0 0,-1 0 0,0 0 0,0 0 0,0 0 0,1-1 0,-1 1 0,0 0 0,0 0 0,0 0 0,0 0 0,1 0 0,-1-1 0,0 1 0,0 0 0,0 0 0,12-17 0,3-2 0,-10 22 0,-1 13 0,3-10 0,-6-5 0,0 0 0,1 0 0,-1 0 0,0 0 0,0 0 0,0 0 0,0 0 0,0 0 0,0 0 0,0 1 0,0-1 0,0 0 0,1 2 0,-2-2 0,0 0 0,0 0 0,1 0 0,-1 0 0,0-1 0,1 1 0,-1 0 0,1 0 0,-1-1 0,1 1 0,0 0 0,-1-1 0,1 1 0,-1 0 0,1-1 0,0 1 0,0-1 0,-1 1 0,1-1 0,0 0 0,0 1 0,0-1 0,-1 0 0,1 0 0,0 1 0,0-1 0,1 0 0,-1 0 0,1 1 0,-1-1 0,1 1 0,-1-1 0,0 1 0,1-1 0,-1 1 0,0 0 0,1 0 0,-1-1 0,0 1 0,0 0 0,0 0 0,0 0 0,1 2 0,-1-2 0,0 0 0,-1-1 0,1 1 0,0 0 0,0-1 0,-1 1 0,1-1 0,0 1 0,0-1 0,0 1 0,0-1 0,0 0 0,-1 1 0,1-1 0,0 0 0,0 0 0,0 0 0,0 0 0,0 0 0,0 0 0,0 0 0,0 0 0,0 0 0,0 0 0,0 0 0,0 0 0,0-1 0,0 1 0,0 0 0,-1-1 0,1 1 0,0-1 0,0 1 0,0-1 0,1-1 0,-1 2 0,0-1 0,0 0 0,1 1 0,-1-1 0,0 1 0,1-1 0,-1 1 0,0-1 0,1 1 0,-1 0 0,1 0 0,-1 0 0,0 0 0,1 0 0,-1 0 0,1 0 0,1 1 0,0 0-47,-1 0 0,0-1 0,0 1 0,1 0 0,-1-1 0,1 0 0,-1 1 0,0-1 0,1 0-1,-1 0 1,1 0 0,-1-1 0,0 1 0,1-1 0,-1 1 0,0-1 0,1 0 0,-1 0 0,0 1 0,0-2 0,0 1 0,0 0-1,0 0 1,0-1 0,0 1 0,0-1 0,0 0 0,1-2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1:22:33.1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18 24575,'46'-1'0,"89"-12"0,-114 10 12,0 2-1,34 2 0,-13 0-1410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1:22:44.0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1 131 24575,'-1'14'0,"1"27"0,0-39 0,0-1 0,0 1 0,0-1 0,1 1 0,-1-1 0,0 1 0,1-1 0,-1 1 0,1-1 0,-1 0 0,1 1 0,0-1 0,0 0 0,-1 1 0,1-1 0,0 0 0,0 0 0,0 0 0,2 2 0,-2-3 0,0 1 0,0-1 0,0 0 0,0 0 0,0-1 0,0 1 0,0 0 0,0 0 0,0 0 0,0-1 0,0 1 0,0 0 0,-1-1 0,1 1 0,0-1 0,0 1 0,0-1 0,-1 1 0,1-1 0,0 1 0,-1-1 0,1 0 0,0 0 0,-1 1 0,1-1 0,-1 0 0,1 0 0,0-1 0,17-30 0,-14 25 0,8-17 0,-8 15 0,1 0 0,0 0 0,0 0 0,0 1 0,11-12 0,-15 20 0,0 1 0,-1 0 0,1-1 0,-1 1 0,1 0 0,-1 0 0,1-1 0,-1 1 0,1 0 0,-1 0 0,0 0 0,1 0 0,-1-1 0,0 1 0,0 0 0,0 0 0,0 0 0,0 0 0,0 0 0,0 0 0,0 0 0,0-1 0,0 2 0,1 27 0,-10 76 0,5-74 0,0 60 0,7-83 0,2-16 0,4-18 0,3-39 0,-3-1 0,1-128 0,-18 224 0,7-26 0,1-1 0,-1 1 0,1 0 0,0-1 0,0 1 0,1 0 0,-1 0 0,1-1 0,0 1 0,0-1 0,0 1 0,0-1 0,0 1 0,1-1 0,4 7 0,-6-10 0,0 1 0,0 0 0,0-1 0,1 1 0,-1-1 0,0 1 0,1-1 0,-1 1 0,0 0 0,1-1 0,-1 1 0,1-1 0,-1 0 0,1 1 0,-1-1 0,1 1 0,-1-1 0,1 0 0,0 1 0,-1-1 0,1 0 0,-1 0 0,1 1 0,0-1 0,-1 0 0,1 0 0,0 0 0,-1 0 0,1 0 0,0 0 0,-1 0 0,1 0 0,0 0 0,-1 0 0,1 0 0,-1-1 0,1 1 0,0 0 0,-1 0 0,1 0 0,0-1 0,-1 1 0,1 0 0,-1-1 0,1 1 0,-1-1 0,1 1 0,-1-1 0,1 1 0,-1-1 0,0 1 0,1-1 0,-1 1 0,0-1 0,1 0 0,13-12 0,-9 19 0,-1-1 0,0 1 0,1 0 0,-2 1 0,5 8 0,-8-15 0,15 44 0,-14-38 0,0 0 0,1 0 0,0 0 0,0 0 0,1 0 0,-1-1 0,5 7 0,-7-12 0,0 0 0,0 1 0,1-1 0,-1 0 0,0 0 0,0 1 0,0-1 0,1 0 0,-1 0 0,0 0 0,0 0 0,0 0 0,1 1 0,-1-1 0,0 0 0,0 0 0,1 0 0,-1 0 0,0 0 0,1 0 0,-1 0 0,0 0 0,0 0 0,1 0 0,-1 0 0,0 0 0,0 0 0,1 0 0,-1 0 0,0 0 0,0 0 0,1 0 0,-1 0 0,0 0 0,0-1 0,1 1 0,-1 0 0,0 0 0,0 0 0,1 0 0,-1-1 0,0 1 0,0 0 0,11-17 0,2-19 0,-10-13-1365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1:22:55.4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25 24575,'0'-1'0,"1"0"0,-1-1 0,0 1 0,1 0 0,0 0 0,-1-1 0,1 1 0,0 0 0,-1 0 0,1 0 0,0 0 0,0 0 0,0 0 0,0 0 0,0 0 0,0 0 0,0 0 0,0 1 0,1-1 0,-1 0 0,0 1 0,0-1 0,1 1 0,-1-1 0,0 1 0,1 0 0,-1 0 0,0-1 0,1 1 0,-1 0 0,0 0 0,3 0 0,57 1 0,-43 0 0,162-1-1365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4T01:23:00.15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 1 24575,'8'26'0,"-3"-3"0,-5-22 0,-1-1 0,1 1 0,-1-1 0,1 1 0,-1-1 0,1 0 0,-1 1 0,1-1 0,-1 0 0,1 1 0,-1-1 0,1 0 0,-1 1 0,0-1 0,1 0 0,-1 0 0,0 0 0,1 0 0,-1 0 0,0 0 0,1 0 0,-1 0 0,0 0 0,1 0 0,-1 0 0,1 0 0,-1 0 0,0 0 0,1-1 0,-1 1 0,0 0 0,1 0 0,-1-1 0,1 1 0,-2-1 0,0 0 0,0 1 0,1 0 0,-1 0 0,0 0 0,0 0 0,0 0 0,0 0 0,0 0 0,0 0 0,0 1 0,1-1 0,-1 1 0,0-1 0,0 1 0,0 0 0,1 0 0,-1 0 0,0 0 0,1 0 0,-1 0 0,1 0 0,-1 1 0,1-1 0,0 0 0,0 1 0,-1-1 0,1 1 0,0-1 0,0 1 0,0 0 0,1 0 0,-2 2 0,2-3 0,-1 1 0,1-1 0,-1 0 0,1 1 0,0-1 0,0 0 0,0 1 0,0-1 0,0 1 0,0-1 0,0 1 0,1-1 0,-1 0 0,0 1 0,1-1 0,-1 0 0,1 1 0,-1-1 0,1 0 0,0 0 0,-1 1 0,1-1 0,0 0 0,0 0 0,0 0 0,0 0 0,0 0 0,0 0 0,0 0 0,0 0 0,1-1 0,-1 1 0,0 0 0,0-1 0,1 1 0,-1-1 0,0 1 0,1-1 0,-1 0 0,1 1 0,-1-1 0,0 0 0,1 0 0,-1 0 0,3 0 0,17 0 0,-1-1 0,0-1 0,0 0 0,22-6 0,-14 3 0,11-6 0,-31 9 0,-1 0 0,1 0 0,0 0 0,0 1 0,0 0 0,8 0 0,178 9-1365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D05ED-9372-4D8A-9CB8-9DEFABC749A3}" type="datetimeFigureOut">
              <a:rPr kumimoji="1" lang="ja-JP" altLang="en-US" smtClean="0"/>
              <a:t>2025/1/7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D3419-F503-4B65-A1C6-C123BDBB60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68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D3419-F503-4B65-A1C6-C123BDBB60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79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1"/>
            <a:ext cx="5829300" cy="212337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56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5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220891" y="740658"/>
            <a:ext cx="1620440" cy="1577622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59570" y="740658"/>
            <a:ext cx="4747022" cy="1577622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15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74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7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6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5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4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3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2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151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59569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57600" y="4315530"/>
            <a:ext cx="3183731" cy="1220135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08" indent="0">
              <a:buNone/>
              <a:defRPr sz="2100" b="1"/>
            </a:lvl2pPr>
            <a:lvl3pPr marL="957816" indent="0">
              <a:buNone/>
              <a:defRPr sz="1900" b="1"/>
            </a:lvl3pPr>
            <a:lvl4pPr marL="1436724" indent="0">
              <a:buNone/>
              <a:defRPr sz="1600" b="1"/>
            </a:lvl4pPr>
            <a:lvl5pPr marL="1915631" indent="0">
              <a:buNone/>
              <a:defRPr sz="1600" b="1"/>
            </a:lvl5pPr>
            <a:lvl6pPr marL="2394539" indent="0">
              <a:buNone/>
              <a:defRPr sz="1600" b="1"/>
            </a:lvl6pPr>
            <a:lvl7pPr marL="2873447" indent="0">
              <a:buNone/>
              <a:defRPr sz="1600" b="1"/>
            </a:lvl7pPr>
            <a:lvl8pPr marL="3352355" indent="0">
              <a:buNone/>
              <a:defRPr sz="1600" b="1"/>
            </a:lvl8pPr>
            <a:lvl9pPr marL="3831263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30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67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6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000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20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08" indent="0">
              <a:buNone/>
              <a:defRPr sz="2900"/>
            </a:lvl2pPr>
            <a:lvl3pPr marL="957816" indent="0">
              <a:buNone/>
              <a:defRPr sz="2500"/>
            </a:lvl3pPr>
            <a:lvl4pPr marL="1436724" indent="0">
              <a:buNone/>
              <a:defRPr sz="2100"/>
            </a:lvl4pPr>
            <a:lvl5pPr marL="1915631" indent="0">
              <a:buNone/>
              <a:defRPr sz="2100"/>
            </a:lvl5pPr>
            <a:lvl6pPr marL="2394539" indent="0">
              <a:buNone/>
              <a:defRPr sz="2100"/>
            </a:lvl6pPr>
            <a:lvl7pPr marL="2873447" indent="0">
              <a:buNone/>
              <a:defRPr sz="2100"/>
            </a:lvl7pPr>
            <a:lvl8pPr marL="3352355" indent="0">
              <a:buNone/>
              <a:defRPr sz="2100"/>
            </a:lvl8pPr>
            <a:lvl9pPr marL="3831263" indent="0">
              <a:buNone/>
              <a:defRPr sz="21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500"/>
            </a:lvl1pPr>
            <a:lvl2pPr marL="478908" indent="0">
              <a:buNone/>
              <a:defRPr sz="1300"/>
            </a:lvl2pPr>
            <a:lvl3pPr marL="957816" indent="0">
              <a:buNone/>
              <a:defRPr sz="1000"/>
            </a:lvl3pPr>
            <a:lvl4pPr marL="1436724" indent="0">
              <a:buNone/>
              <a:defRPr sz="1000"/>
            </a:lvl4pPr>
            <a:lvl5pPr marL="1915631" indent="0">
              <a:buNone/>
              <a:defRPr sz="1000"/>
            </a:lvl5pPr>
            <a:lvl6pPr marL="2394539" indent="0">
              <a:buNone/>
              <a:defRPr sz="1000"/>
            </a:lvl6pPr>
            <a:lvl7pPr marL="2873447" indent="0">
              <a:buNone/>
              <a:defRPr sz="1000"/>
            </a:lvl7pPr>
            <a:lvl8pPr marL="3352355" indent="0">
              <a:buNone/>
              <a:defRPr sz="1000"/>
            </a:lvl8pPr>
            <a:lvl9pPr marL="3831263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08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0"/>
            <a:ext cx="6172200" cy="1651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E14A-879F-4A0D-A745-3C189FF41BDD}" type="datetimeFigureOut">
              <a:rPr kumimoji="1" lang="ja-JP" altLang="en-US" smtClean="0"/>
              <a:pPr/>
              <a:t>2025/1/7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54641-BC87-4B01-941B-930F92C21AA6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93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816" rtl="0" eaLnBrk="1" latinLnBrk="0" hangingPunct="1">
        <a:spcBef>
          <a:spcPct val="0"/>
        </a:spcBef>
        <a:buNone/>
        <a:defRPr kumimoji="1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81" indent="-359181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25" indent="-299317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270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177" indent="-239454" algn="l" defTabSz="957816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085" indent="-239454" algn="l" defTabSz="957816" rtl="0" eaLnBrk="1" latinLnBrk="0" hangingPunct="1">
        <a:spcBef>
          <a:spcPct val="20000"/>
        </a:spcBef>
        <a:buFont typeface="Arial" pitchFamily="34" charset="0"/>
        <a:buChar char="»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993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901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809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717" indent="-239454" algn="l" defTabSz="95781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08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16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724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631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539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447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355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263" algn="l" defTabSz="957816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microsoft.com/office/2007/relationships/hdphoto" Target="../media/hdphoto6.wdp"/><Relationship Id="rId26" Type="http://schemas.openxmlformats.org/officeDocument/2006/relationships/customXml" Target="../ink/ink2.xml"/><Relationship Id="rId21" Type="http://schemas.openxmlformats.org/officeDocument/2006/relationships/image" Target="../media/image12.png"/><Relationship Id="rId34" Type="http://schemas.openxmlformats.org/officeDocument/2006/relationships/customXml" Target="../ink/ink6.xml"/><Relationship Id="rId7" Type="http://schemas.openxmlformats.org/officeDocument/2006/relationships/image" Target="../media/image5.png"/><Relationship Id="rId12" Type="http://schemas.microsoft.com/office/2007/relationships/hdphoto" Target="../media/hdphoto3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20" Type="http://schemas.microsoft.com/office/2007/relationships/hdphoto" Target="../media/hdphoto7.wdp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7.png"/><Relationship Id="rId24" Type="http://schemas.openxmlformats.org/officeDocument/2006/relationships/customXml" Target="../ink/ink1.xml"/><Relationship Id="rId32" Type="http://schemas.openxmlformats.org/officeDocument/2006/relationships/customXml" Target="../ink/ink5.xml"/><Relationship Id="rId37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jpeg"/><Relationship Id="rId28" Type="http://schemas.openxmlformats.org/officeDocument/2006/relationships/customXml" Target="../ink/ink3.xml"/><Relationship Id="rId36" Type="http://schemas.openxmlformats.org/officeDocument/2006/relationships/customXml" Target="../ink/ink7.xml"/><Relationship Id="rId10" Type="http://schemas.microsoft.com/office/2007/relationships/hdphoto" Target="../media/hdphoto2.wdp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6.png"/><Relationship Id="rId14" Type="http://schemas.microsoft.com/office/2007/relationships/hdphoto" Target="../media/hdphoto4.wdp"/><Relationship Id="rId22" Type="http://schemas.microsoft.com/office/2007/relationships/hdphoto" Target="../media/hdphoto8.wdp"/><Relationship Id="rId27" Type="http://schemas.openxmlformats.org/officeDocument/2006/relationships/image" Target="../media/image15.png"/><Relationship Id="rId30" Type="http://schemas.openxmlformats.org/officeDocument/2006/relationships/customXml" Target="../ink/ink4.xml"/><Relationship Id="rId35" Type="http://schemas.openxmlformats.org/officeDocument/2006/relationships/image" Target="../media/image19.png"/><Relationship Id="rId8" Type="http://schemas.microsoft.com/office/2007/relationships/hdphoto" Target="../media/hdphoto1.wdp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BE47C7FB-D410-6E44-3EDB-0053A224C194}"/>
              </a:ext>
            </a:extLst>
          </p:cNvPr>
          <p:cNvSpPr/>
          <p:nvPr/>
        </p:nvSpPr>
        <p:spPr>
          <a:xfrm>
            <a:off x="3677503" y="7521634"/>
            <a:ext cx="2894126" cy="2255902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0D0205F4-0E7C-9F75-E94B-BF155809409D}"/>
              </a:ext>
            </a:extLst>
          </p:cNvPr>
          <p:cNvSpPr/>
          <p:nvPr/>
        </p:nvSpPr>
        <p:spPr>
          <a:xfrm>
            <a:off x="111730" y="7521634"/>
            <a:ext cx="3137099" cy="2255902"/>
          </a:xfrm>
          <a:prstGeom prst="round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67733C9A-9305-B623-8610-77E1397EF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8" y="188368"/>
            <a:ext cx="3296659" cy="1177415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A729206-27CF-0721-C1ED-F59AA1084110}"/>
              </a:ext>
            </a:extLst>
          </p:cNvPr>
          <p:cNvSpPr txBox="1"/>
          <p:nvPr/>
        </p:nvSpPr>
        <p:spPr>
          <a:xfrm>
            <a:off x="410180" y="548800"/>
            <a:ext cx="2808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</a:t>
            </a:r>
            <a:r>
              <a:rPr kumimoji="1" lang="en-US" altLang="ja-JP" sz="20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12</a:t>
            </a:r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月の</a:t>
            </a:r>
            <a:r>
              <a:rPr lang="ja-JP" altLang="en-US" sz="2000" b="1" dirty="0">
                <a:solidFill>
                  <a:srgbClr val="FF00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お誕生会</a:t>
            </a:r>
            <a:endParaRPr kumimoji="1" lang="ja-JP" altLang="en-US" sz="2000" b="1" dirty="0">
              <a:solidFill>
                <a:srgbClr val="FF00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A3BD1E5-0668-1B80-EC8D-FFD19C3E4F7C}"/>
              </a:ext>
            </a:extLst>
          </p:cNvPr>
          <p:cNvSpPr txBox="1"/>
          <p:nvPr/>
        </p:nvSpPr>
        <p:spPr>
          <a:xfrm>
            <a:off x="3745489" y="253285"/>
            <a:ext cx="3040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２月２４日にお誕生会を</a:t>
            </a:r>
            <a:r>
              <a:rPr kumimoji="1"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しました。</a:t>
            </a:r>
            <a:endParaRPr kumimoji="1"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お誕生日のお友だちは</a:t>
            </a:r>
            <a:r>
              <a:rPr lang="en-US" altLang="ja-JP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名で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した。みんなでお祝いをし、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笑顔にっこり♡ほのぼのと</a:t>
            </a:r>
            <a:endParaRPr lang="en-US" altLang="ja-JP" sz="1200" dirty="0" smtClean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2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した</a:t>
            </a:r>
            <a:r>
              <a:rPr lang="ja-JP" altLang="en-US" sz="12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楽しい</a:t>
            </a:r>
            <a:r>
              <a:rPr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会でした。</a:t>
            </a:r>
            <a:endParaRPr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kumimoji="1" lang="ja-JP" altLang="en-US" sz="12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</a:t>
            </a:r>
            <a:endParaRPr kumimoji="1" lang="en-US" altLang="ja-JP" sz="12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14530E5-F2D4-FCFE-208F-E829F63029C2}"/>
              </a:ext>
            </a:extLst>
          </p:cNvPr>
          <p:cNvSpPr txBox="1"/>
          <p:nvPr/>
        </p:nvSpPr>
        <p:spPr>
          <a:xfrm>
            <a:off x="2021906" y="382678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sz="1200" dirty="0">
              <a:solidFill>
                <a:schemeClr val="accent3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solidFill>
                <a:schemeClr val="accent3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solidFill>
                <a:schemeClr val="accent3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200" dirty="0">
              <a:solidFill>
                <a:schemeClr val="accent3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F11B241-FCE0-40E5-5CDA-53214B916E86}"/>
              </a:ext>
            </a:extLst>
          </p:cNvPr>
          <p:cNvSpPr txBox="1"/>
          <p:nvPr/>
        </p:nvSpPr>
        <p:spPr>
          <a:xfrm>
            <a:off x="632211" y="1424750"/>
            <a:ext cx="2685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1</a:t>
            </a:r>
            <a:r>
              <a:rPr lang="ja-JP" altLang="en-US" sz="14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２月生まれのお友だちです</a:t>
            </a:r>
            <a:r>
              <a:rPr lang="en-US" altLang="ja-JP" sz="14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!</a:t>
            </a:r>
            <a:r>
              <a:rPr lang="ja-JP" altLang="en-US" sz="1400" b="1" dirty="0">
                <a:solidFill>
                  <a:srgbClr val="00B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！</a:t>
            </a:r>
            <a:endParaRPr kumimoji="1" lang="en-US" altLang="ja-JP" sz="1400" b="1" dirty="0">
              <a:solidFill>
                <a:srgbClr val="00B05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927E4DFB-F9B1-811C-EA6B-3E8787F07B34}"/>
              </a:ext>
            </a:extLst>
          </p:cNvPr>
          <p:cNvSpPr txBox="1"/>
          <p:nvPr/>
        </p:nvSpPr>
        <p:spPr>
          <a:xfrm>
            <a:off x="457941" y="3616293"/>
            <a:ext cx="1920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CC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ちょっと恥ずかしそうに登場</a:t>
            </a:r>
            <a:r>
              <a:rPr lang="ja-JP" altLang="en-US" sz="900" dirty="0">
                <a:solidFill>
                  <a:srgbClr val="CC660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♡</a:t>
            </a:r>
            <a:endParaRPr lang="en-US" altLang="ja-JP" sz="900" dirty="0">
              <a:solidFill>
                <a:srgbClr val="CC660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60DA63A-F144-D9D2-2398-3CBF16A5BF0A}"/>
              </a:ext>
            </a:extLst>
          </p:cNvPr>
          <p:cNvSpPr txBox="1"/>
          <p:nvPr/>
        </p:nvSpPr>
        <p:spPr>
          <a:xfrm>
            <a:off x="341649" y="4200528"/>
            <a:ext cx="1467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rgbClr val="FF5050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得意なこと発表</a:t>
            </a:r>
            <a:endParaRPr lang="en-US" altLang="ja-JP" sz="1200" b="1" dirty="0">
              <a:solidFill>
                <a:srgbClr val="FF5050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3098CAE-7FA3-A102-8D89-170479C839A2}"/>
              </a:ext>
            </a:extLst>
          </p:cNvPr>
          <p:cNvSpPr/>
          <p:nvPr/>
        </p:nvSpPr>
        <p:spPr>
          <a:xfrm>
            <a:off x="3661771" y="8697532"/>
            <a:ext cx="55261" cy="4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44299C43-8793-8D40-47BB-F66A6A329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7" b="63580"/>
          <a:stretch/>
        </p:blipFill>
        <p:spPr>
          <a:xfrm>
            <a:off x="4230965" y="7177424"/>
            <a:ext cx="2079268" cy="249501"/>
          </a:xfrm>
          <a:prstGeom prst="rect">
            <a:avLst/>
          </a:prstGeom>
        </p:spPr>
      </p:pic>
      <p:pic>
        <p:nvPicPr>
          <p:cNvPr id="9" name="図 8" descr="挿絵, 部屋 が含まれている画像&#10;&#10;自動的に生成された説明">
            <a:extLst>
              <a:ext uri="{FF2B5EF4-FFF2-40B4-BE49-F238E27FC236}">
                <a16:creationId xmlns:a16="http://schemas.microsoft.com/office/drawing/2014/main" id="{1F47F78B-8C0A-CAB0-499B-C5231D84B9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256" y="525555"/>
            <a:ext cx="846926" cy="846926"/>
          </a:xfrm>
          <a:prstGeom prst="rect">
            <a:avLst/>
          </a:prstGeom>
        </p:spPr>
      </p:pic>
      <p:sp>
        <p:nvSpPr>
          <p:cNvPr id="38" name="楕円 37">
            <a:extLst>
              <a:ext uri="{FF2B5EF4-FFF2-40B4-BE49-F238E27FC236}">
                <a16:creationId xmlns:a16="http://schemas.microsoft.com/office/drawing/2014/main" id="{AE217429-584B-F69A-47C6-6E4119552A2A}"/>
              </a:ext>
            </a:extLst>
          </p:cNvPr>
          <p:cNvSpPr/>
          <p:nvPr/>
        </p:nvSpPr>
        <p:spPr>
          <a:xfrm>
            <a:off x="2481430" y="3849334"/>
            <a:ext cx="1492675" cy="373420"/>
          </a:xfrm>
          <a:prstGeom prst="ellipse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0890103-D79A-48CB-81EF-081FC3B4E782}"/>
              </a:ext>
            </a:extLst>
          </p:cNvPr>
          <p:cNvSpPr txBox="1"/>
          <p:nvPr/>
        </p:nvSpPr>
        <p:spPr>
          <a:xfrm>
            <a:off x="107129" y="6781857"/>
            <a:ext cx="18929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クリスマス発表会の時</a:t>
            </a:r>
            <a:r>
              <a:rPr lang="ja-JP" altLang="en-US" sz="1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より、さらに</a:t>
            </a:r>
            <a:r>
              <a:rPr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高い高さに挑戦！</a:t>
            </a:r>
            <a:endParaRPr lang="en-US" altLang="ja-JP" sz="11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1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　　　すごい！！</a:t>
            </a:r>
            <a:endParaRPr lang="en-US" altLang="ja-JP" sz="1100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4" name="図 3" descr="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33AFBD17-5864-2E64-252F-D1B7F3918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22" y="7186927"/>
            <a:ext cx="1216625" cy="1081796"/>
          </a:xfrm>
          <a:prstGeom prst="rect">
            <a:avLst/>
          </a:prstGeom>
          <a:noFill/>
        </p:spPr>
      </p:pic>
      <p:pic>
        <p:nvPicPr>
          <p:cNvPr id="3" name="図 2" descr="屋内, テーブル, 小さい, 部屋 が含まれている画像&#10;&#10;自動的に生成された説明">
            <a:extLst>
              <a:ext uri="{FF2B5EF4-FFF2-40B4-BE49-F238E27FC236}">
                <a16:creationId xmlns:a16="http://schemas.microsoft.com/office/drawing/2014/main" id="{8036D353-D4A4-7808-3959-C10038221F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37" t="2770" b="32705"/>
          <a:stretch/>
        </p:blipFill>
        <p:spPr>
          <a:xfrm>
            <a:off x="277818" y="1755399"/>
            <a:ext cx="3170674" cy="1740413"/>
          </a:xfrm>
          <a:prstGeom prst="rect">
            <a:avLst/>
          </a:prstGeom>
        </p:spPr>
      </p:pic>
      <p:pic>
        <p:nvPicPr>
          <p:cNvPr id="6" name="図 5" descr="床, 屋内, 人, 立つ が含まれている画像&#10;&#10;自動的に生成された説明">
            <a:extLst>
              <a:ext uri="{FF2B5EF4-FFF2-40B4-BE49-F238E27FC236}">
                <a16:creationId xmlns:a16="http://schemas.microsoft.com/office/drawing/2014/main" id="{6EF1B652-D40B-E017-F390-6C3DAE64E0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6" t="28727" r="27864" b="370"/>
          <a:stretch/>
        </p:blipFill>
        <p:spPr>
          <a:xfrm rot="944340">
            <a:off x="5292841" y="1566437"/>
            <a:ext cx="1372268" cy="168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 descr="屋内, テーブル, 人, 部屋 が含まれている画像&#10;&#10;自動的に生成された説明">
            <a:extLst>
              <a:ext uri="{FF2B5EF4-FFF2-40B4-BE49-F238E27FC236}">
                <a16:creationId xmlns:a16="http://schemas.microsoft.com/office/drawing/2014/main" id="{9533A0CE-5E1A-D5C1-7821-2858B36FDB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51" t="10554" r="36732" b="18431"/>
          <a:stretch/>
        </p:blipFill>
        <p:spPr>
          <a:xfrm>
            <a:off x="495098" y="4549535"/>
            <a:ext cx="1231344" cy="2149030"/>
          </a:xfrm>
          <a:prstGeom prst="rect">
            <a:avLst/>
          </a:prstGeom>
        </p:spPr>
      </p:pic>
      <p:pic>
        <p:nvPicPr>
          <p:cNvPr id="13" name="図 12" descr="人, 子供, 少し, 少年 が含まれている画像&#10;&#10;自動的に生成された説明">
            <a:extLst>
              <a:ext uri="{FF2B5EF4-FFF2-40B4-BE49-F238E27FC236}">
                <a16:creationId xmlns:a16="http://schemas.microsoft.com/office/drawing/2014/main" id="{44862196-EDAA-2412-AEE7-04189A7F89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919" y="4249602"/>
            <a:ext cx="2216590" cy="1662443"/>
          </a:xfrm>
          <a:prstGeom prst="rect">
            <a:avLst/>
          </a:prstGeom>
        </p:spPr>
      </p:pic>
      <p:pic>
        <p:nvPicPr>
          <p:cNvPr id="16" name="図 15" descr="屋内, テーブル, 持つ, 男 が含まれている画像&#10;&#10;自動的に生成された説明">
            <a:extLst>
              <a:ext uri="{FF2B5EF4-FFF2-40B4-BE49-F238E27FC236}">
                <a16:creationId xmlns:a16="http://schemas.microsoft.com/office/drawing/2014/main" id="{51BCE82B-3BF3-4ADA-330D-8F0B3EACB25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5" t="17186" r="1921" b="9736"/>
          <a:stretch/>
        </p:blipFill>
        <p:spPr>
          <a:xfrm>
            <a:off x="3745489" y="5457616"/>
            <a:ext cx="2914525" cy="1634603"/>
          </a:xfrm>
          <a:prstGeom prst="rect">
            <a:avLst/>
          </a:prstGeom>
        </p:spPr>
      </p:pic>
      <p:pic>
        <p:nvPicPr>
          <p:cNvPr id="32" name="図 31" descr="ドレスを着ている子供&#10;&#10;低い精度で自動的に生成された説明">
            <a:extLst>
              <a:ext uri="{FF2B5EF4-FFF2-40B4-BE49-F238E27FC236}">
                <a16:creationId xmlns:a16="http://schemas.microsoft.com/office/drawing/2014/main" id="{9DC92B18-53E9-D325-0846-1F1DC43D271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41" t="18696" r="39505" b="4669"/>
          <a:stretch/>
        </p:blipFill>
        <p:spPr>
          <a:xfrm rot="21011825">
            <a:off x="4079596" y="2865795"/>
            <a:ext cx="1111079" cy="198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図 39" descr="屋内, グループ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FB52D4A3-912F-2956-8DBD-99D5979D6DD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43" t="3345" r="7684" b="3598"/>
          <a:stretch/>
        </p:blipFill>
        <p:spPr>
          <a:xfrm>
            <a:off x="374547" y="7616460"/>
            <a:ext cx="2555406" cy="20890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図 56" descr="屋内, テーブル, 小さい, 木製 が含まれている画像&#10;&#10;自動的に生成された説明">
            <a:extLst>
              <a:ext uri="{FF2B5EF4-FFF2-40B4-BE49-F238E27FC236}">
                <a16:creationId xmlns:a16="http://schemas.microsoft.com/office/drawing/2014/main" id="{8EF6C6F5-1BC0-B16C-8FDE-7244FB056E57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36272" r="23331" b="3647"/>
          <a:stretch/>
        </p:blipFill>
        <p:spPr>
          <a:xfrm>
            <a:off x="4095272" y="7582843"/>
            <a:ext cx="2214961" cy="2109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吹き出し: 円形 24">
            <a:extLst>
              <a:ext uri="{FF2B5EF4-FFF2-40B4-BE49-F238E27FC236}">
                <a16:creationId xmlns:a16="http://schemas.microsoft.com/office/drawing/2014/main" id="{66F574E1-D349-A61A-B166-C39CE8515E05}"/>
              </a:ext>
            </a:extLst>
          </p:cNvPr>
          <p:cNvSpPr/>
          <p:nvPr/>
        </p:nvSpPr>
        <p:spPr>
          <a:xfrm>
            <a:off x="415964" y="3483481"/>
            <a:ext cx="2013037" cy="651642"/>
          </a:xfrm>
          <a:prstGeom prst="wedgeEllipseCallout">
            <a:avLst>
              <a:gd name="adj1" fmla="val -27221"/>
              <a:gd name="adj2" fmla="val -88401"/>
            </a:avLst>
          </a:prstGeom>
          <a:noFill/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BE308EF4-056F-1F57-A1B9-CB406EB7654F}"/>
              </a:ext>
            </a:extLst>
          </p:cNvPr>
          <p:cNvSpPr txBox="1"/>
          <p:nvPr/>
        </p:nvSpPr>
        <p:spPr>
          <a:xfrm>
            <a:off x="2329020" y="3884941"/>
            <a:ext cx="19209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４</a:t>
            </a:r>
            <a:r>
              <a:rPr lang="ja-JP" altLang="en-US" sz="1100" dirty="0" err="1">
                <a:solidFill>
                  <a:schemeClr val="tx2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さいに</a:t>
            </a:r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なったよ！</a:t>
            </a:r>
            <a:endParaRPr lang="en-US" altLang="ja-JP" sz="1100" dirty="0">
              <a:solidFill>
                <a:schemeClr val="tx2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36" name="吹き出し: 円形 24">
            <a:extLst>
              <a:ext uri="{FF2B5EF4-FFF2-40B4-BE49-F238E27FC236}">
                <a16:creationId xmlns:a16="http://schemas.microsoft.com/office/drawing/2014/main" id="{66F574E1-D349-A61A-B166-C39CE8515E05}"/>
              </a:ext>
            </a:extLst>
          </p:cNvPr>
          <p:cNvSpPr/>
          <p:nvPr/>
        </p:nvSpPr>
        <p:spPr>
          <a:xfrm>
            <a:off x="3516012" y="1470614"/>
            <a:ext cx="1805511" cy="1121210"/>
          </a:xfrm>
          <a:prstGeom prst="wedgeEllipseCallout">
            <a:avLst>
              <a:gd name="adj1" fmla="val 79055"/>
              <a:gd name="adj2" fmla="val 7035"/>
            </a:avLst>
          </a:prstGeom>
          <a:noFill/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927E4DFB-F9B1-811C-EA6B-3E8787F07B34}"/>
              </a:ext>
            </a:extLst>
          </p:cNvPr>
          <p:cNvSpPr txBox="1"/>
          <p:nvPr/>
        </p:nvSpPr>
        <p:spPr>
          <a:xfrm>
            <a:off x="3655450" y="1623361"/>
            <a:ext cx="1580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FF993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大好きな姉弟から「おめでとう」のことばと握手を</a:t>
            </a:r>
            <a:r>
              <a:rPr lang="ja-JP" altLang="en-US" sz="1200" dirty="0" smtClean="0">
                <a:solidFill>
                  <a:srgbClr val="FF993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してもらった</a:t>
            </a:r>
            <a:r>
              <a:rPr lang="ja-JP" altLang="en-US" sz="1200" dirty="0">
                <a:solidFill>
                  <a:srgbClr val="FF9933"/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よ</a:t>
            </a:r>
            <a:endParaRPr lang="en-US" altLang="ja-JP" sz="900" dirty="0">
              <a:solidFill>
                <a:srgbClr val="FF9933"/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AE217429-584B-F69A-47C6-6E4119552A2A}"/>
              </a:ext>
            </a:extLst>
          </p:cNvPr>
          <p:cNvSpPr/>
          <p:nvPr/>
        </p:nvSpPr>
        <p:spPr>
          <a:xfrm>
            <a:off x="5236246" y="3350084"/>
            <a:ext cx="1485457" cy="794225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E308EF4-056F-1F57-A1B9-CB406EB7654F}"/>
              </a:ext>
            </a:extLst>
          </p:cNvPr>
          <p:cNvSpPr txBox="1"/>
          <p:nvPr/>
        </p:nvSpPr>
        <p:spPr>
          <a:xfrm>
            <a:off x="5321523" y="3561466"/>
            <a:ext cx="1347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歌のプレゼントは</a:t>
            </a:r>
            <a:endParaRPr lang="en-US" altLang="ja-JP" sz="1100" dirty="0">
              <a:solidFill>
                <a:schemeClr val="tx2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タンバリン担当♪</a:t>
            </a:r>
            <a:endParaRPr lang="en-US" altLang="ja-JP" sz="1100" dirty="0">
              <a:solidFill>
                <a:schemeClr val="tx2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pic>
        <p:nvPicPr>
          <p:cNvPr id="1026" name="Picture 2" descr="楽譜イラスト｜無料イラスト・フリー素材なら「イラストAC」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t="18646" r="729" b="18204"/>
          <a:stretch/>
        </p:blipFill>
        <p:spPr bwMode="auto">
          <a:xfrm rot="1518897">
            <a:off x="5496756" y="4336897"/>
            <a:ext cx="1217148" cy="60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4299C43-8793-8D40-47BB-F66A6A3297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7" b="63580"/>
          <a:stretch/>
        </p:blipFill>
        <p:spPr>
          <a:xfrm>
            <a:off x="4249963" y="5125876"/>
            <a:ext cx="2079268" cy="2495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" name="インク 4">
                <a:extLst>
                  <a:ext uri="{FF2B5EF4-FFF2-40B4-BE49-F238E27FC236}">
                    <a16:creationId xmlns:a16="http://schemas.microsoft.com/office/drawing/2014/main" id="{EC2128F0-E89B-D973-4040-44263B12957C}"/>
                  </a:ext>
                </a:extLst>
              </p14:cNvPr>
              <p14:cNvContentPartPr/>
              <p14:nvPr/>
            </p14:nvContentPartPr>
            <p14:xfrm>
              <a:off x="2734604" y="5030225"/>
              <a:ext cx="113760" cy="26280"/>
            </p14:xfrm>
          </p:contentPart>
        </mc:Choice>
        <mc:Fallback xmlns="">
          <p:pic>
            <p:nvPicPr>
              <p:cNvPr id="5" name="インク 4">
                <a:extLst>
                  <a:ext uri="{FF2B5EF4-FFF2-40B4-BE49-F238E27FC236}">
                    <a16:creationId xmlns:a16="http://schemas.microsoft.com/office/drawing/2014/main" id="{EC2128F0-E89B-D973-4040-44263B1295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25604" y="5021585"/>
                <a:ext cx="131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" name="インク 6">
                <a:extLst>
                  <a:ext uri="{FF2B5EF4-FFF2-40B4-BE49-F238E27FC236}">
                    <a16:creationId xmlns:a16="http://schemas.microsoft.com/office/drawing/2014/main" id="{274CB932-4A10-38EB-3ABE-2FCECC6D17BE}"/>
                  </a:ext>
                </a:extLst>
              </p14:cNvPr>
              <p14:cNvContentPartPr/>
              <p14:nvPr/>
            </p14:nvContentPartPr>
            <p14:xfrm>
              <a:off x="1685719" y="8532192"/>
              <a:ext cx="106560" cy="24480"/>
            </p14:xfrm>
          </p:contentPart>
        </mc:Choice>
        <mc:Fallback xmlns="">
          <p:pic>
            <p:nvPicPr>
              <p:cNvPr id="7" name="インク 6">
                <a:extLst>
                  <a:ext uri="{FF2B5EF4-FFF2-40B4-BE49-F238E27FC236}">
                    <a16:creationId xmlns:a16="http://schemas.microsoft.com/office/drawing/2014/main" id="{274CB932-4A10-38EB-3ABE-2FCECC6D17B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676719" y="8523192"/>
                <a:ext cx="124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" name="インク 7">
                <a:extLst>
                  <a:ext uri="{FF2B5EF4-FFF2-40B4-BE49-F238E27FC236}">
                    <a16:creationId xmlns:a16="http://schemas.microsoft.com/office/drawing/2014/main" id="{0DA55FA7-D1E4-0861-CD74-34FC9AA38A88}"/>
                  </a:ext>
                </a:extLst>
              </p14:cNvPr>
              <p14:cNvContentPartPr/>
              <p14:nvPr/>
            </p14:nvContentPartPr>
            <p14:xfrm>
              <a:off x="1321039" y="8591232"/>
              <a:ext cx="93240" cy="50040"/>
            </p14:xfrm>
          </p:contentPart>
        </mc:Choice>
        <mc:Fallback xmlns="">
          <p:pic>
            <p:nvPicPr>
              <p:cNvPr id="8" name="インク 7">
                <a:extLst>
                  <a:ext uri="{FF2B5EF4-FFF2-40B4-BE49-F238E27FC236}">
                    <a16:creationId xmlns:a16="http://schemas.microsoft.com/office/drawing/2014/main" id="{0DA55FA7-D1E4-0861-CD74-34FC9AA38A8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312039" y="8582232"/>
                <a:ext cx="1108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" name="インク 10">
                <a:extLst>
                  <a:ext uri="{FF2B5EF4-FFF2-40B4-BE49-F238E27FC236}">
                    <a16:creationId xmlns:a16="http://schemas.microsoft.com/office/drawing/2014/main" id="{EE702CFD-0F13-229F-74D1-A550695D741B}"/>
                  </a:ext>
                </a:extLst>
              </p14:cNvPr>
              <p14:cNvContentPartPr/>
              <p14:nvPr/>
            </p14:nvContentPartPr>
            <p14:xfrm>
              <a:off x="4936585" y="8001552"/>
              <a:ext cx="115560" cy="6840"/>
            </p14:xfrm>
          </p:contentPart>
        </mc:Choice>
        <mc:Fallback xmlns="">
          <p:pic>
            <p:nvPicPr>
              <p:cNvPr id="11" name="インク 10">
                <a:extLst>
                  <a:ext uri="{FF2B5EF4-FFF2-40B4-BE49-F238E27FC236}">
                    <a16:creationId xmlns:a16="http://schemas.microsoft.com/office/drawing/2014/main" id="{EE702CFD-0F13-229F-74D1-A550695D741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27585" y="7992552"/>
                <a:ext cx="133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" name="インク 11">
                <a:extLst>
                  <a:ext uri="{FF2B5EF4-FFF2-40B4-BE49-F238E27FC236}">
                    <a16:creationId xmlns:a16="http://schemas.microsoft.com/office/drawing/2014/main" id="{3F02F629-19DC-7FF8-3962-FDCC35AEFDA2}"/>
                  </a:ext>
                </a:extLst>
              </p14:cNvPr>
              <p14:cNvContentPartPr/>
              <p14:nvPr/>
            </p14:nvContentPartPr>
            <p14:xfrm>
              <a:off x="4695025" y="8207472"/>
              <a:ext cx="107640" cy="129240"/>
            </p14:xfrm>
          </p:contentPart>
        </mc:Choice>
        <mc:Fallback xmlns="">
          <p:pic>
            <p:nvPicPr>
              <p:cNvPr id="12" name="インク 11">
                <a:extLst>
                  <a:ext uri="{FF2B5EF4-FFF2-40B4-BE49-F238E27FC236}">
                    <a16:creationId xmlns:a16="http://schemas.microsoft.com/office/drawing/2014/main" id="{3F02F629-19DC-7FF8-3962-FDCC35AEFD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86025" y="8198472"/>
                <a:ext cx="1252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インク 14">
                <a:extLst>
                  <a:ext uri="{FF2B5EF4-FFF2-40B4-BE49-F238E27FC236}">
                    <a16:creationId xmlns:a16="http://schemas.microsoft.com/office/drawing/2014/main" id="{8FA0EE70-8F4A-E23E-514E-BCA48FC30B2B}"/>
                  </a:ext>
                </a:extLst>
              </p14:cNvPr>
              <p14:cNvContentPartPr/>
              <p14:nvPr/>
            </p14:nvContentPartPr>
            <p14:xfrm>
              <a:off x="4723105" y="8259672"/>
              <a:ext cx="106200" cy="9360"/>
            </p14:xfrm>
          </p:contentPart>
        </mc:Choice>
        <mc:Fallback xmlns="">
          <p:pic>
            <p:nvPicPr>
              <p:cNvPr id="15" name="インク 14">
                <a:extLst>
                  <a:ext uri="{FF2B5EF4-FFF2-40B4-BE49-F238E27FC236}">
                    <a16:creationId xmlns:a16="http://schemas.microsoft.com/office/drawing/2014/main" id="{8FA0EE70-8F4A-E23E-514E-BCA48FC30B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714465" y="8250672"/>
                <a:ext cx="1238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7" name="インク 16">
                <a:extLst>
                  <a:ext uri="{FF2B5EF4-FFF2-40B4-BE49-F238E27FC236}">
                    <a16:creationId xmlns:a16="http://schemas.microsoft.com/office/drawing/2014/main" id="{2A6CD719-A59E-AEEB-7F8C-1DE3A0ED167F}"/>
                  </a:ext>
                </a:extLst>
              </p14:cNvPr>
              <p14:cNvContentPartPr/>
              <p14:nvPr/>
            </p14:nvContentPartPr>
            <p14:xfrm>
              <a:off x="4975105" y="8226552"/>
              <a:ext cx="174960" cy="45360"/>
            </p14:xfrm>
          </p:contentPart>
        </mc:Choice>
        <mc:Fallback xmlns="">
          <p:pic>
            <p:nvPicPr>
              <p:cNvPr id="17" name="インク 16">
                <a:extLst>
                  <a:ext uri="{FF2B5EF4-FFF2-40B4-BE49-F238E27FC236}">
                    <a16:creationId xmlns:a16="http://schemas.microsoft.com/office/drawing/2014/main" id="{2A6CD719-A59E-AEEB-7F8C-1DE3A0ED167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966465" y="8217912"/>
                <a:ext cx="192600" cy="6300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吹き出し: 円形 26">
            <a:extLst>
              <a:ext uri="{FF2B5EF4-FFF2-40B4-BE49-F238E27FC236}">
                <a16:creationId xmlns:a16="http://schemas.microsoft.com/office/drawing/2014/main" id="{AFF585B3-A720-C06D-6D6D-CC62BBC4ADC3}"/>
              </a:ext>
            </a:extLst>
          </p:cNvPr>
          <p:cNvSpPr/>
          <p:nvPr/>
        </p:nvSpPr>
        <p:spPr>
          <a:xfrm>
            <a:off x="4230965" y="6129508"/>
            <a:ext cx="1467382" cy="914845"/>
          </a:xfrm>
          <a:prstGeom prst="wedgeEllipseCallout">
            <a:avLst>
              <a:gd name="adj1" fmla="val 47455"/>
              <a:gd name="adj2" fmla="val -14864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9599D2A-EB5C-573D-76C5-A6006E0EFA5A}"/>
              </a:ext>
            </a:extLst>
          </p:cNvPr>
          <p:cNvSpPr txBox="1"/>
          <p:nvPr/>
        </p:nvSpPr>
        <p:spPr>
          <a:xfrm>
            <a:off x="4347711" y="6218118"/>
            <a:ext cx="148329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ln w="0"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園長先生からの</a:t>
            </a:r>
            <a:endParaRPr lang="en-US" altLang="ja-JP" sz="1000" dirty="0">
              <a:ln w="0"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000" dirty="0">
                <a:ln w="0"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お祝</a:t>
            </a:r>
            <a:r>
              <a:rPr lang="ja-JP" altLang="en-US" sz="1000" dirty="0" smtClean="0">
                <a:ln w="0"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いの</a:t>
            </a:r>
            <a:r>
              <a:rPr lang="ja-JP" altLang="en-US" sz="1000" dirty="0" smtClean="0">
                <a:ln w="0"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ことばと</a:t>
            </a:r>
            <a:endParaRPr lang="en-US" altLang="ja-JP" sz="1000" dirty="0">
              <a:ln w="0"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000" dirty="0" err="1">
                <a:ln w="0"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ぐり</a:t>
            </a:r>
            <a:r>
              <a:rPr lang="ja-JP" altLang="en-US" sz="1000" dirty="0">
                <a:ln w="0"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とぐらの絵本</a:t>
            </a:r>
            <a:r>
              <a:rPr lang="ja-JP" altLang="en-US" sz="1000" dirty="0" smtClean="0">
                <a:ln w="0"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も</a:t>
            </a:r>
            <a:endParaRPr lang="en-US" altLang="ja-JP" sz="1000" dirty="0" smtClean="0">
              <a:ln w="0"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000" dirty="0" smtClean="0">
                <a:ln w="0"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真剣</a:t>
            </a:r>
            <a:r>
              <a:rPr lang="ja-JP" altLang="en-US" sz="1000" dirty="0">
                <a:ln w="0"/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にみていたね！</a:t>
            </a:r>
            <a:endParaRPr lang="en-US" altLang="ja-JP" sz="1000" dirty="0">
              <a:ln w="0"/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endParaRPr lang="en-US" altLang="ja-JP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56" name="吹き出し: 円形 26">
            <a:extLst>
              <a:ext uri="{FF2B5EF4-FFF2-40B4-BE49-F238E27FC236}">
                <a16:creationId xmlns:a16="http://schemas.microsoft.com/office/drawing/2014/main" id="{AFF585B3-A720-C06D-6D6D-CC62BBC4ADC3}"/>
              </a:ext>
            </a:extLst>
          </p:cNvPr>
          <p:cNvSpPr/>
          <p:nvPr/>
        </p:nvSpPr>
        <p:spPr>
          <a:xfrm>
            <a:off x="2000097" y="6084477"/>
            <a:ext cx="1677406" cy="1001964"/>
          </a:xfrm>
          <a:prstGeom prst="wedgeEllipseCallout">
            <a:avLst>
              <a:gd name="adj1" fmla="val 12933"/>
              <a:gd name="adj2" fmla="val -10410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E308EF4-056F-1F57-A1B9-CB406EB7654F}"/>
              </a:ext>
            </a:extLst>
          </p:cNvPr>
          <p:cNvSpPr txBox="1"/>
          <p:nvPr/>
        </p:nvSpPr>
        <p:spPr>
          <a:xfrm>
            <a:off x="2232427" y="6184963"/>
            <a:ext cx="1347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tx2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プレゼントの冠を</a:t>
            </a:r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もらって、嬉しそうだね！</a:t>
            </a:r>
            <a:endParaRPr lang="en-US" altLang="ja-JP" sz="1100" dirty="0" smtClean="0">
              <a:solidFill>
                <a:schemeClr val="tx2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r>
              <a:rPr lang="ja-JP" altLang="en-US" sz="1100" dirty="0" smtClean="0">
                <a:solidFill>
                  <a:schemeClr val="tx2">
                    <a:lumMod val="75000"/>
                  </a:schemeClr>
                </a:solidFill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おめでとう！！</a:t>
            </a:r>
            <a:endParaRPr lang="en-US" altLang="ja-JP" sz="1100" dirty="0">
              <a:solidFill>
                <a:schemeClr val="tx2">
                  <a:lumMod val="75000"/>
                </a:schemeClr>
              </a:solidFill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901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138</Words>
  <Application>Microsoft Office PowerPoint</Application>
  <PresentationFormat>A4 210 x 297 mm</PresentationFormat>
  <Paragraphs>25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HG丸ｺﾞｼｯｸM-PRO</vt:lpstr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Mikako</dc:creator>
  <cp:lastModifiedBy>Kaori</cp:lastModifiedBy>
  <cp:revision>73</cp:revision>
  <cp:lastPrinted>2025-01-06T07:50:48Z</cp:lastPrinted>
  <dcterms:created xsi:type="dcterms:W3CDTF">2018-05-27T04:51:24Z</dcterms:created>
  <dcterms:modified xsi:type="dcterms:W3CDTF">2025-01-07T13:28:12Z</dcterms:modified>
</cp:coreProperties>
</file>