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  <a:srgbClr val="996633"/>
    <a:srgbClr val="FF6699"/>
    <a:srgbClr val="FFFFCC"/>
    <a:srgbClr val="FF3399"/>
    <a:srgbClr val="FF9900"/>
    <a:srgbClr val="FFCCCC"/>
    <a:srgbClr val="FF505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984" y="-2370"/>
      </p:cViewPr>
      <p:guideLst>
        <p:guide orient="horz" pos="312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ECD41-7BED-4072-B571-5D864646F34C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B8E4D-3A48-417F-9C7D-BE6060A81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0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8E4D-3A48-417F-9C7D-BE6060A81E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9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33" Type="http://schemas.microsoft.com/office/2007/relationships/hdphoto" Target="../media/hdphoto1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image" Target="../media/image3.jpg"/><Relationship Id="rId15" Type="http://schemas.openxmlformats.org/officeDocument/2006/relationships/image" Target="../media/image10.jpeg"/><Relationship Id="rId23" Type="http://schemas.microsoft.com/office/2007/relationships/hdphoto" Target="../media/hdphoto7.wdp"/><Relationship Id="rId28" Type="http://schemas.openxmlformats.org/officeDocument/2006/relationships/image" Target="../media/image17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31" Type="http://schemas.microsoft.com/office/2007/relationships/hdphoto" Target="../media/hdphoto11.wdp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9.jpeg"/><Relationship Id="rId22" Type="http://schemas.openxmlformats.org/officeDocument/2006/relationships/image" Target="../media/image14.png"/><Relationship Id="rId27" Type="http://schemas.microsoft.com/office/2007/relationships/hdphoto" Target="../media/hdphoto9.wdp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D9198A2-69E2-B9FE-5417-489D9B723602}"/>
              </a:ext>
            </a:extLst>
          </p:cNvPr>
          <p:cNvSpPr/>
          <p:nvPr/>
        </p:nvSpPr>
        <p:spPr>
          <a:xfrm>
            <a:off x="273535" y="3507159"/>
            <a:ext cx="6408712" cy="6278214"/>
          </a:xfrm>
          <a:prstGeom prst="round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729206-27CF-0721-C1ED-F59AA1084110}"/>
              </a:ext>
            </a:extLst>
          </p:cNvPr>
          <p:cNvSpPr txBox="1"/>
          <p:nvPr/>
        </p:nvSpPr>
        <p:spPr>
          <a:xfrm>
            <a:off x="4112029" y="3763313"/>
            <a:ext cx="2183611" cy="33855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◆ ２月の行事予定 ◆</a:t>
            </a:r>
            <a:endParaRPr kumimoji="1" lang="en-US" altLang="ja-JP" sz="1600" b="1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3BD1E5-0668-1B80-EC8D-FFD19C3E4F7C}"/>
              </a:ext>
            </a:extLst>
          </p:cNvPr>
          <p:cNvSpPr txBox="1"/>
          <p:nvPr/>
        </p:nvSpPr>
        <p:spPr>
          <a:xfrm>
            <a:off x="469821" y="3354726"/>
            <a:ext cx="601140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lang="en-US" altLang="ja-JP" sz="12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1200" b="1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</a:t>
            </a:r>
            <a:r>
              <a:rPr lang="ja-JP" altLang="en-US" sz="8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＊２月３日（月）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豆まき会</a:t>
            </a:r>
            <a:endParaRPr lang="en-US" altLang="ja-JP" sz="12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＊２月４日（火）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33CC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英語教室</a:t>
            </a:r>
            <a:endParaRPr lang="en-US" altLang="ja-JP" sz="1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800" dirty="0">
              <a:solidFill>
                <a:schemeClr val="accent6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＊２月６日（木）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プール体験</a:t>
            </a:r>
            <a:r>
              <a:rPr lang="en-US" altLang="ja-JP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(11</a:t>
            </a:r>
            <a:r>
              <a:rPr lang="ja-JP" altLang="en-US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en-US" altLang="ja-JP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</a:p>
          <a:p>
            <a:r>
              <a:rPr lang="ja-JP" altLang="en-US" sz="1200" b="1" dirty="0">
                <a:solidFill>
                  <a:srgbClr val="92D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星組さんがクロスラインへ行きます。　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＊２月７日（金）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黒小引継ぎ参観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　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黒森小学校の先生が来園します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０日（月）・１７日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)…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体操教室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★体操パンツ、体操シャツの準備を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　　　　　　　　 お願いします。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>
                <a:solidFill>
                  <a:srgbClr val="CC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２月１３日（木）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積木あそび</a:t>
            </a:r>
            <a:r>
              <a:rPr lang="en-US" altLang="ja-JP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星組</a:t>
            </a:r>
            <a:r>
              <a:rPr lang="en-US" altLang="ja-JP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  <a:r>
              <a:rPr lang="ja-JP" altLang="en-US" sz="1200" b="1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星組さんは内靴を持ってきてください。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rgbClr val="CC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CC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＊２月１４日（金）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１日入園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新しいお友だちが来てくれます。在園児は、ひと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　　</a:t>
            </a:r>
            <a:r>
              <a:rPr lang="ja-JP" altLang="en-US" sz="1200" dirty="0" err="1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つ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大きいクラスに行って過ごします。　　　　</a:t>
            </a:r>
            <a:r>
              <a:rPr lang="ja-JP" altLang="en-US" sz="12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  　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15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土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・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17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)…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黒森歌舞伎</a:t>
            </a:r>
            <a:r>
              <a:rPr lang="ja-JP" altLang="en-US" sz="12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lang="en-US" altLang="ja-JP" sz="1200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 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山形県無形民俗文化財であり、黒森が誇る「黒森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 歌舞伎」です。ぜひ、会場でご覧ください。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  　</a:t>
            </a:r>
            <a:r>
              <a:rPr lang="ja-JP" altLang="en-US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lang="en-US" altLang="ja-JP" sz="1200" b="1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日（火）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99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避難訓練</a:t>
            </a:r>
            <a:r>
              <a:rPr lang="ja-JP" altLang="en-US" sz="1200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保護者役員会　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19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endParaRPr lang="en-US" altLang="ja-JP" sz="1200" dirty="0">
              <a:solidFill>
                <a:srgbClr val="00B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  </a:t>
            </a:r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現役員、来年度役員の方、ご参加下さいますようお願いします。</a:t>
            </a:r>
            <a:endParaRPr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FF33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屋台屋さん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（星組さんはおにぎり作りとします。エプロン・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　　　三角巾を持って来てください。）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　　　　　　　　　 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クラスだより発行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　　　　　</a:t>
            </a:r>
            <a:endParaRPr lang="en-US" altLang="ja-JP" sz="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６日（水）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9966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交通安全教室　</a:t>
            </a:r>
            <a:r>
              <a:rPr lang="en-US" altLang="ja-JP" sz="1200" b="1" dirty="0">
                <a:solidFill>
                  <a:srgbClr val="9966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1200" b="1" dirty="0">
                <a:solidFill>
                  <a:srgbClr val="9966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9966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00</a:t>
            </a:r>
            <a:r>
              <a:rPr lang="ja-JP" altLang="en-US" sz="1200" b="1" dirty="0">
                <a:solidFill>
                  <a:srgbClr val="9966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endParaRPr lang="en-US" altLang="ja-JP" sz="1200" b="1" dirty="0">
              <a:solidFill>
                <a:srgbClr val="99663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　　 今回は、修了式です。星組のお家の方のみ参観となります。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＊２月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８日（金）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200" b="1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誕生会</a:t>
            </a:r>
            <a:endParaRPr lang="en-US" altLang="ja-JP" sz="1200" b="1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5646CE-CB9A-4B60-EACF-711BD022ACD8}"/>
              </a:ext>
            </a:extLst>
          </p:cNvPr>
          <p:cNvSpPr txBox="1"/>
          <p:nvPr/>
        </p:nvSpPr>
        <p:spPr>
          <a:xfrm>
            <a:off x="5679945" y="432679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黒森保育園</a:t>
            </a:r>
            <a:endParaRPr kumimoji="1"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8BC1629-6634-1F50-EF72-1D44B1E5B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1814480" y="145430"/>
            <a:ext cx="763854" cy="658045"/>
          </a:xfrm>
          <a:prstGeom prst="rect">
            <a:avLst/>
          </a:prstGeom>
        </p:spPr>
      </p:pic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52B9D6C-566E-E9B1-70FF-DE5E5A990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56" y="3727049"/>
            <a:ext cx="887916" cy="749635"/>
          </a:xfrm>
          <a:prstGeom prst="rect">
            <a:avLst/>
          </a:prstGeom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9F498CD1-A1B0-D35D-B2F8-5BFE35F8F252}"/>
              </a:ext>
            </a:extLst>
          </p:cNvPr>
          <p:cNvSpPr/>
          <p:nvPr/>
        </p:nvSpPr>
        <p:spPr>
          <a:xfrm>
            <a:off x="2899853" y="84308"/>
            <a:ext cx="2282580" cy="658045"/>
          </a:xfrm>
          <a:prstGeom prst="wedgeEllipseCallout">
            <a:avLst>
              <a:gd name="adj1" fmla="val -63859"/>
              <a:gd name="adj2" fmla="val 13511"/>
            </a:avLst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B76CEF-70BC-4890-9C24-35B7FA67DABD}"/>
              </a:ext>
            </a:extLst>
          </p:cNvPr>
          <p:cNvSpPr txBox="1"/>
          <p:nvPr/>
        </p:nvSpPr>
        <p:spPr>
          <a:xfrm>
            <a:off x="2899969" y="120627"/>
            <a:ext cx="2190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元気いっぱい！</a:t>
            </a:r>
            <a:endParaRPr kumimoji="1"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楽しさ</a:t>
            </a:r>
            <a:r>
              <a:rPr kumimoji="1"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いっぱい！</a:t>
            </a:r>
            <a:endParaRPr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kumimoji="1"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</a:t>
            </a:r>
            <a:endParaRPr lang="en-US" altLang="ja-JP" sz="1400" b="1" dirty="0">
              <a:solidFill>
                <a:srgbClr val="FF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E754FF-602F-B359-71F7-9EF0D59B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21" y="4200914"/>
            <a:ext cx="1134517" cy="729333"/>
          </a:xfrm>
          <a:prstGeom prst="rect">
            <a:avLst/>
          </a:prstGeom>
        </p:spPr>
      </p:pic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F3850E01-1A5C-8373-93EF-EB4A427CC634}"/>
              </a:ext>
            </a:extLst>
          </p:cNvPr>
          <p:cNvSpPr/>
          <p:nvPr/>
        </p:nvSpPr>
        <p:spPr>
          <a:xfrm>
            <a:off x="273535" y="857789"/>
            <a:ext cx="6408712" cy="2583043"/>
          </a:xfrm>
          <a:prstGeom prst="snip1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D223A6-D578-6B00-FD75-2763A6D35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3" y="148196"/>
            <a:ext cx="515530" cy="56879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C59F67-A8E2-F597-2C2F-605FE58421D4}"/>
              </a:ext>
            </a:extLst>
          </p:cNvPr>
          <p:cNvSpPr txBox="1"/>
          <p:nvPr/>
        </p:nvSpPr>
        <p:spPr>
          <a:xfrm>
            <a:off x="319491" y="856770"/>
            <a:ext cx="636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kumimoji="1" lang="ja-JP" altLang="en-US" sz="1400" b="1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おにだぞ</a:t>
            </a:r>
            <a:r>
              <a:rPr kumimoji="1" lang="en-US" altLang="ja-JP" sz="1400" b="1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――</a:t>
            </a:r>
            <a:r>
              <a:rPr kumimoji="1" lang="ja-JP" altLang="en-US" sz="1400" b="1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！！</a:t>
            </a:r>
            <a:endParaRPr kumimoji="1" lang="en-US" altLang="ja-JP" sz="1400" b="1" dirty="0">
              <a:solidFill>
                <a:srgbClr val="FF000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今日は保育園の豆まき会でした。今年の節分は</a:t>
            </a:r>
            <a:r>
              <a:rPr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ということもあり、朝から「昨日お家で豆まきをしたよ」「鬼来るかな～？」「もし鬼が来たら、豆投げてやるー！」と節分の話題が多く聞かれました。クラスでは、自分だけの鬼を作ったり、鬼のお面をかぶって新聞紙を豆に見立て、豆まきごっこを遊びを楽しんできました。豆まき会ではステージに飾られた鬼のお面をめがけて、元気いっぱい「鬼は外、福は内」と練習していると</a:t>
            </a:r>
            <a:r>
              <a:rPr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山から下りてきた赤鬼が！！「こわい～」と言いながら保育士にしがみついたり、「おにはそと～」と一生懸命豆を投げたりする姿が見られました。今年も健康にすくすく大きくなってね！</a:t>
            </a:r>
            <a:endParaRPr kumimoji="1"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endParaRPr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7" name="図 6" descr="床に座っている子供&#10;&#10;低い精度で自動的に生成された説明">
            <a:extLst>
              <a:ext uri="{FF2B5EF4-FFF2-40B4-BE49-F238E27FC236}">
                <a16:creationId xmlns:a16="http://schemas.microsoft.com/office/drawing/2014/main" id="{78960739-18DD-1AB8-6398-F122DDDF87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21" r="25732"/>
          <a:stretch/>
        </p:blipFill>
        <p:spPr>
          <a:xfrm>
            <a:off x="916229" y="2177886"/>
            <a:ext cx="488042" cy="456280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13" name="図 12" descr="テーブルの上に座っている子供&#10;&#10;中程度の精度で自動的に生成された説明">
            <a:extLst>
              <a:ext uri="{FF2B5EF4-FFF2-40B4-BE49-F238E27FC236}">
                <a16:creationId xmlns:a16="http://schemas.microsoft.com/office/drawing/2014/main" id="{84B581E5-3DF0-64D3-86A5-2F567DF15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2" r="29105" b="10394"/>
          <a:stretch/>
        </p:blipFill>
        <p:spPr>
          <a:xfrm>
            <a:off x="2870592" y="2817381"/>
            <a:ext cx="404552" cy="578056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15" name="図 14" descr="屋内, 子供, 少年, 少し が含まれている画像&#10;&#10;自動的に生成された説明">
            <a:extLst>
              <a:ext uri="{FF2B5EF4-FFF2-40B4-BE49-F238E27FC236}">
                <a16:creationId xmlns:a16="http://schemas.microsoft.com/office/drawing/2014/main" id="{29B8A942-3545-72C6-7CE6-D6FEA6F732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3836" r="31941" b="14436"/>
          <a:stretch/>
        </p:blipFill>
        <p:spPr>
          <a:xfrm>
            <a:off x="2286464" y="2829267"/>
            <a:ext cx="452891" cy="545696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18" name="図 17" descr="屋内, テーブル, 子供, 人 が含まれている画像&#10;&#10;自動的に生成された説明">
            <a:extLst>
              <a:ext uri="{FF2B5EF4-FFF2-40B4-BE49-F238E27FC236}">
                <a16:creationId xmlns:a16="http://schemas.microsoft.com/office/drawing/2014/main" id="{54B72E35-414C-DE4E-FC2A-0FB005A746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3030" r="16722" b="17567"/>
          <a:stretch/>
        </p:blipFill>
        <p:spPr>
          <a:xfrm>
            <a:off x="1528183" y="2198978"/>
            <a:ext cx="559548" cy="456280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0" name="図 19" descr="帽子を被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AFA6A856-A09E-19D2-C569-B6401981F0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6558" r="3737" b="1441"/>
          <a:stretch/>
        </p:blipFill>
        <p:spPr>
          <a:xfrm>
            <a:off x="1330966" y="2705938"/>
            <a:ext cx="865441" cy="689305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3" name="図 22" descr="屋内, テーブル, 横たわる, 座る が含まれている画像&#10;&#10;自動的に生成された説明">
            <a:extLst>
              <a:ext uri="{FF2B5EF4-FFF2-40B4-BE49-F238E27FC236}">
                <a16:creationId xmlns:a16="http://schemas.microsoft.com/office/drawing/2014/main" id="{85C5C889-B822-AAA9-8F18-5700CD55D4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1028" r="20316" b="21349"/>
          <a:stretch/>
        </p:blipFill>
        <p:spPr>
          <a:xfrm rot="5400000">
            <a:off x="741429" y="2816179"/>
            <a:ext cx="665767" cy="434395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5" name="図 24" descr="帽子をかぶっている子供&#10;&#10;中程度の精度で自動的に生成された説明">
            <a:extLst>
              <a:ext uri="{FF2B5EF4-FFF2-40B4-BE49-F238E27FC236}">
                <a16:creationId xmlns:a16="http://schemas.microsoft.com/office/drawing/2014/main" id="{A9F24787-25CB-B906-8966-9BCEADE3F1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9" r="15079" b="13845"/>
          <a:stretch/>
        </p:blipFill>
        <p:spPr>
          <a:xfrm>
            <a:off x="319491" y="2829267"/>
            <a:ext cx="486629" cy="562690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7" name="図 26" descr="帽子をかぶっている子供&#10;&#10;中程度の精度で自動的に生成された説明">
            <a:extLst>
              <a:ext uri="{FF2B5EF4-FFF2-40B4-BE49-F238E27FC236}">
                <a16:creationId xmlns:a16="http://schemas.microsoft.com/office/drawing/2014/main" id="{CBF48A52-2D74-8026-89E8-75297C92C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8541" r="24806" b="19696"/>
          <a:stretch/>
        </p:blipFill>
        <p:spPr>
          <a:xfrm>
            <a:off x="334793" y="2229246"/>
            <a:ext cx="493299" cy="451489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16" name="図 15" descr="床, 屋内, 天井, 子供 が含まれている画像&#10;&#10;自動的に生成された説明">
            <a:extLst>
              <a:ext uri="{FF2B5EF4-FFF2-40B4-BE49-F238E27FC236}">
                <a16:creationId xmlns:a16="http://schemas.microsoft.com/office/drawing/2014/main" id="{D7E050E6-0030-EB3A-8A04-C3AD508CE1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38432" r="1341" b="5083"/>
          <a:stretch/>
        </p:blipFill>
        <p:spPr>
          <a:xfrm>
            <a:off x="2264005" y="2098350"/>
            <a:ext cx="1211520" cy="657536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1" name="図 20" descr="人, 屋内, 少年, 男 が含まれている画像&#10;&#10;自動的に生成された説明">
            <a:extLst>
              <a:ext uri="{FF2B5EF4-FFF2-40B4-BE49-F238E27FC236}">
                <a16:creationId xmlns:a16="http://schemas.microsoft.com/office/drawing/2014/main" id="{FC94446B-E40E-C4FD-ECE6-6C63EAF2877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0" t="9803" r="12191" b="23400"/>
          <a:stretch/>
        </p:blipFill>
        <p:spPr>
          <a:xfrm>
            <a:off x="3330034" y="2817381"/>
            <a:ext cx="886039" cy="557582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6" name="図 25" descr="人, 子供, グループ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8A64901A-2603-C5FA-77E4-01A860EF3EE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7" t="37056" r="7660" b="8839"/>
          <a:stretch/>
        </p:blipFill>
        <p:spPr>
          <a:xfrm>
            <a:off x="3540984" y="2104462"/>
            <a:ext cx="1350177" cy="642147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29" name="図 28" descr="人, 屋内, 天井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CD786CFF-F579-1A0D-5225-BC29EA4DDB4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" t="46956" r="4172" b="4753"/>
          <a:stretch/>
        </p:blipFill>
        <p:spPr>
          <a:xfrm>
            <a:off x="4299945" y="2834803"/>
            <a:ext cx="1350177" cy="557154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31" name="図 30" descr="人, グループ, ポーズ, 子供 が含まれている画像&#10;&#10;自動的に生成された説明">
            <a:extLst>
              <a:ext uri="{FF2B5EF4-FFF2-40B4-BE49-F238E27FC236}">
                <a16:creationId xmlns:a16="http://schemas.microsoft.com/office/drawing/2014/main" id="{857BBAB6-09D5-A4F3-6150-5A1808E2EC9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6673" r="2919" b="5707"/>
          <a:stretch/>
        </p:blipFill>
        <p:spPr>
          <a:xfrm>
            <a:off x="4951097" y="2121678"/>
            <a:ext cx="1337570" cy="649887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33" name="図 32" descr="屋内, 人, 子供, 少年 が含まれている画像&#10;&#10;自動的に生成された説明">
            <a:extLst>
              <a:ext uri="{FF2B5EF4-FFF2-40B4-BE49-F238E27FC236}">
                <a16:creationId xmlns:a16="http://schemas.microsoft.com/office/drawing/2014/main" id="{6F1B9A51-1B55-DA06-EB88-F4313635478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670" r="6551" b="5884"/>
          <a:stretch/>
        </p:blipFill>
        <p:spPr>
          <a:xfrm>
            <a:off x="5753622" y="2817381"/>
            <a:ext cx="742631" cy="586894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35" name="図 34" descr="テーブルに置いている様々な料理&#10;&#10;自動的に生成された説明">
            <a:extLst>
              <a:ext uri="{FF2B5EF4-FFF2-40B4-BE49-F238E27FC236}">
                <a16:creationId xmlns:a16="http://schemas.microsoft.com/office/drawing/2014/main" id="{241F556E-3356-9A3E-AEDD-21E97EF6E1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859" b="14307"/>
          <a:stretch/>
        </p:blipFill>
        <p:spPr>
          <a:xfrm rot="16719263">
            <a:off x="646649" y="178624"/>
            <a:ext cx="976551" cy="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01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489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HG丸ｺﾞｼｯｸM-PRO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Kei Tamura</cp:lastModifiedBy>
  <cp:revision>90</cp:revision>
  <cp:lastPrinted>2025-02-03T07:47:14Z</cp:lastPrinted>
  <dcterms:created xsi:type="dcterms:W3CDTF">2018-05-27T04:51:24Z</dcterms:created>
  <dcterms:modified xsi:type="dcterms:W3CDTF">2025-02-03T07:51:22Z</dcterms:modified>
</cp:coreProperties>
</file>